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June 11, 2016</a:t>
            </a:r>
          </a:p>
          <a:p>
            <a:r>
              <a:rPr lang="en-US" dirty="0" smtClean="0"/>
              <a:t>H.S. Sarjoughian</a:t>
            </a:r>
          </a:p>
          <a:p>
            <a:r>
              <a:rPr lang="en-US" dirty="0" smtClean="0"/>
              <a:t>W.A. Boyd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45765"/>
              </p:ext>
            </p:extLst>
          </p:nvPr>
        </p:nvGraphicFramePr>
        <p:xfrm>
          <a:off x="316030" y="932286"/>
          <a:ext cx="8511940" cy="560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27"/>
                <a:gridCol w="700405"/>
                <a:gridCol w="679239"/>
                <a:gridCol w="646147"/>
                <a:gridCol w="564397"/>
                <a:gridCol w="579099"/>
                <a:gridCol w="614973"/>
                <a:gridCol w="600393"/>
                <a:gridCol w="886206"/>
                <a:gridCol w="407813"/>
                <a:gridCol w="1458621"/>
                <a:gridCol w="69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endParaRPr 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1.0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–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DEVS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6.4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Bash ?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DEVSJAVA</a:t>
                      </a:r>
                      <a:r>
                        <a:rPr lang="en-US" sz="1000" strike="sngStrike" baseline="0" dirty="0" smtClean="0"/>
                        <a:t> 2.1, JRE 4-7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2009</a:t>
                      </a:r>
                      <a:endParaRPr lang="en-US" sz="1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MMLv1 (</a:t>
                      </a:r>
                      <a:r>
                        <a:rPr lang="en-US" sz="800" dirty="0" err="1" smtClean="0"/>
                        <a:t>Git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 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Python 2.7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Bash</a:t>
                      </a:r>
                      <a:r>
                        <a:rPr lang="en-US" sz="1000" baseline="0" dirty="0" smtClean="0"/>
                        <a:t> -&gt; Python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 (Sep. 2014, </a:t>
                      </a:r>
                      <a:r>
                        <a:rPr lang="en-US" sz="800" baseline="0" dirty="0" err="1" smtClean="0"/>
                        <a:t>Git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 – </a:t>
                      </a:r>
                      <a:endParaRPr lang="en-US" sz="1000" dirty="0" smtClean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DEVS -&gt; Repast,</a:t>
                      </a:r>
                      <a:r>
                        <a:rPr lang="en-US" sz="1000" baseline="0" dirty="0" smtClean="0"/>
                        <a:t> JRE 4-7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2014, lab computer)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 R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~35% speedup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(Aug.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 R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2.1 –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(May 2016, lab computer)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3.0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Landscape</a:t>
                      </a:r>
                      <a:r>
                        <a:rPr lang="en-US" sz="1000" baseline="0" dirty="0" smtClean="0"/>
                        <a:t> scripts ported from GRASS 6.4 to 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June 2016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Veg + new KIB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MMLvx.x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267" y="6215747"/>
            <a:ext cx="138871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R: release</a:t>
            </a:r>
          </a:p>
          <a:p>
            <a:r>
              <a:rPr lang="en-US" dirty="0" smtClean="0"/>
              <a:t>–: no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3.x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Repast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49672" y="3319006"/>
            <a:ext cx="7398733" cy="2635179"/>
            <a:chOff x="712604" y="3979405"/>
            <a:chExt cx="7398733" cy="2635179"/>
          </a:xfrm>
        </p:grpSpPr>
        <p:sp>
          <p:nvSpPr>
            <p:cNvPr id="10" name="Oval 9"/>
            <p:cNvSpPr/>
            <p:nvPr/>
          </p:nvSpPr>
          <p:spPr>
            <a:xfrm>
              <a:off x="15832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03596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5"/>
              <a:endCxn id="10" idx="1"/>
            </p:cNvCxnSpPr>
            <p:nvPr/>
          </p:nvCxnSpPr>
          <p:spPr>
            <a:xfrm>
              <a:off x="1153435" y="4422423"/>
              <a:ext cx="505470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14" idx="3"/>
            </p:cNvCxnSpPr>
            <p:nvPr/>
          </p:nvCxnSpPr>
          <p:spPr>
            <a:xfrm flipV="1">
              <a:off x="2024101" y="4422423"/>
              <a:ext cx="495577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2604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1.0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444043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245749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  <a:endCxn id="18" idx="3"/>
            </p:cNvCxnSpPr>
            <p:nvPr/>
          </p:nvCxnSpPr>
          <p:spPr>
            <a:xfrm flipV="1">
              <a:off x="3844427" y="4422423"/>
              <a:ext cx="476957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>
              <a:off x="1229070" y="4239825"/>
              <a:ext cx="1214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2"/>
            </p:cNvCxnSpPr>
            <p:nvPr/>
          </p:nvCxnSpPr>
          <p:spPr>
            <a:xfrm>
              <a:off x="2960509" y="4239825"/>
              <a:ext cx="1285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5"/>
              <a:endCxn id="11" idx="1"/>
            </p:cNvCxnSpPr>
            <p:nvPr/>
          </p:nvCxnSpPr>
          <p:spPr>
            <a:xfrm>
              <a:off x="2884874" y="4422423"/>
              <a:ext cx="594357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20310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03596" y="6098118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KIB 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14" idx="5"/>
              <a:endCxn id="22" idx="2"/>
            </p:cNvCxnSpPr>
            <p:nvPr/>
          </p:nvCxnSpPr>
          <p:spPr>
            <a:xfrm>
              <a:off x="2884874" y="4422423"/>
              <a:ext cx="518722" cy="1933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2" idx="6"/>
              <a:endCxn id="18" idx="3"/>
            </p:cNvCxnSpPr>
            <p:nvPr/>
          </p:nvCxnSpPr>
          <p:spPr>
            <a:xfrm flipV="1">
              <a:off x="3920062" y="4422423"/>
              <a:ext cx="401322" cy="1933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13344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8" idx="6"/>
              <a:endCxn id="19" idx="2"/>
            </p:cNvCxnSpPr>
            <p:nvPr/>
          </p:nvCxnSpPr>
          <p:spPr>
            <a:xfrm>
              <a:off x="4762215" y="4239825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7"/>
              <a:endCxn id="19" idx="3"/>
            </p:cNvCxnSpPr>
            <p:nvPr/>
          </p:nvCxnSpPr>
          <p:spPr>
            <a:xfrm flipV="1">
              <a:off x="5654175" y="4422423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5"/>
              <a:endCxn id="28" idx="1"/>
            </p:cNvCxnSpPr>
            <p:nvPr/>
          </p:nvCxnSpPr>
          <p:spPr>
            <a:xfrm>
              <a:off x="4686580" y="4422423"/>
              <a:ext cx="602399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594871" y="3979405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887905" y="5247147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8" idx="2"/>
            </p:cNvCxnSpPr>
            <p:nvPr/>
          </p:nvCxnSpPr>
          <p:spPr>
            <a:xfrm>
              <a:off x="6436776" y="4237638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7"/>
              <a:endCxn id="38" idx="3"/>
            </p:cNvCxnSpPr>
            <p:nvPr/>
          </p:nvCxnSpPr>
          <p:spPr>
            <a:xfrm flipV="1">
              <a:off x="7328736" y="4420236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5"/>
              <a:endCxn id="39" idx="1"/>
            </p:cNvCxnSpPr>
            <p:nvPr/>
          </p:nvCxnSpPr>
          <p:spPr>
            <a:xfrm>
              <a:off x="6361141" y="4422423"/>
              <a:ext cx="602399" cy="900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MMLv5.5 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err="1" smtClean="0"/>
              <a:t>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MMLv5.5 </a:t>
            </a:r>
            <a:r>
              <a:rPr lang="en-US" dirty="0"/>
              <a:t>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862669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14336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649402" cy="90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03500" y="3431825"/>
            <a:ext cx="944312" cy="9025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5055167" y="3431825"/>
            <a:ext cx="756356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1076963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14336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err="1" smtClean="0">
                <a:solidFill>
                  <a:schemeClr val="tx1"/>
                </a:solidFill>
              </a:rPr>
              <a:t>x.x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5055167" y="3431825"/>
            <a:ext cx="756356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1076963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09983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09983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5130802" y="4516969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5130802" y="5458744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850814" y="3431825"/>
            <a:ext cx="1007954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850814" y="3431825"/>
            <a:ext cx="1007954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5526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KIB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1078153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KIB 2.1</a:t>
            </a: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31992" y="6364071"/>
            <a:ext cx="127799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850814" y="3431825"/>
            <a:ext cx="1007954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80360" y="483348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581090" y="482150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368</Words>
  <Application>Microsoft Office PowerPoint</Application>
  <PresentationFormat>On-screen Show (4:3)</PresentationFormat>
  <Paragraphs>155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3.x </vt:lpstr>
      <vt:lpstr>Vegetation Versions 0.1  1.x</vt:lpstr>
      <vt:lpstr>MML Versions 5.0  x.x 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Hessam Sarjoughian</cp:lastModifiedBy>
  <cp:revision>38</cp:revision>
  <cp:lastPrinted>2016-06-16T22:20:01Z</cp:lastPrinted>
  <dcterms:created xsi:type="dcterms:W3CDTF">2016-06-13T16:58:03Z</dcterms:created>
  <dcterms:modified xsi:type="dcterms:W3CDTF">2016-06-17T22:05:15Z</dcterms:modified>
</cp:coreProperties>
</file>