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June 11,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5612"/>
              </p:ext>
            </p:extLst>
          </p:nvPr>
        </p:nvGraphicFramePr>
        <p:xfrm>
          <a:off x="531413" y="1397001"/>
          <a:ext cx="8190140" cy="509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733640"/>
                <a:gridCol w="697897"/>
                <a:gridCol w="609600"/>
                <a:gridCol w="625480"/>
                <a:gridCol w="664227"/>
                <a:gridCol w="611098"/>
                <a:gridCol w="772121"/>
                <a:gridCol w="496479"/>
                <a:gridCol w="1575443"/>
                <a:gridCol w="74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1.0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smtClean="0"/>
                        <a:t>0.5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0.5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–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0.5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DEVS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6.4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Bash ?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DEVSJAVA</a:t>
                      </a:r>
                      <a:r>
                        <a:rPr lang="en-US" sz="1200" strike="sngStrike" baseline="0" dirty="0" smtClean="0"/>
                        <a:t> 2.1, JRE 4-7</a:t>
                      </a:r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 smtClean="0"/>
                        <a:t>2009</a:t>
                      </a:r>
                      <a:endParaRPr lang="en-US" sz="12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 2.7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DEVS -&gt; Repast, </a:t>
                      </a:r>
                      <a:r>
                        <a:rPr lang="en-US" sz="1200" baseline="0" dirty="0" smtClean="0"/>
                        <a:t>, JRE 4-7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Bash</a:t>
                      </a:r>
                      <a:r>
                        <a:rPr lang="en-US" sz="1200" baseline="0" dirty="0" smtClean="0"/>
                        <a:t> -&gt; 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Scripts optimized</a:t>
                      </a:r>
                      <a:r>
                        <a:rPr lang="en-US" sz="1200" baseline="0" dirty="0" smtClean="0"/>
                        <a:t> (~35% speedup)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2.0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GRASS scripts;</a:t>
                      </a:r>
                      <a:r>
                        <a:rPr lang="en-US" sz="1200" baseline="0" dirty="0" smtClean="0"/>
                        <a:t> added test suites for these GRASS scripts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Landscape</a:t>
                      </a:r>
                      <a:r>
                        <a:rPr lang="en-US" sz="1200" baseline="0" dirty="0" smtClean="0"/>
                        <a:t> scripts ported from GRASS 6.4 to 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2016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Veg + new KIB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New GRASS scripts;</a:t>
                      </a:r>
                      <a:r>
                        <a:rPr lang="en-US" sz="1200" baseline="0" dirty="0" smtClean="0"/>
                        <a:t> added test suites for these GRASS scripts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80533" y="3107267"/>
            <a:ext cx="143934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4400" y="4030133"/>
            <a:ext cx="93133" cy="6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7533" y="5320037"/>
            <a:ext cx="0" cy="40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24467" y="4811610"/>
            <a:ext cx="0" cy="40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4.x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DEVS and Repast</a:t>
            </a:r>
          </a:p>
          <a:p>
            <a:r>
              <a:rPr lang="en-US" dirty="0" smtClean="0"/>
              <a:t>Bash and Python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1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1267" y="4238696"/>
            <a:ext cx="873472" cy="22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09337" y="52493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1.5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61004" y="52493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2135570" y="4422423"/>
            <a:ext cx="649402" cy="90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3150168" y="4422423"/>
            <a:ext cx="944312" cy="9025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94739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2.0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18845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82556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5901835" y="4422423"/>
            <a:ext cx="756356" cy="902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1205" y="4239825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35311" y="4239825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4459676" y="4422423"/>
            <a:ext cx="1076963" cy="902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57117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4.x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8" idx="6"/>
            <a:endCxn id="19" idx="2"/>
          </p:cNvCxnSpPr>
          <p:nvPr/>
        </p:nvCxnSpPr>
        <p:spPr>
          <a:xfrm>
            <a:off x="7099022" y="4239825"/>
            <a:ext cx="115809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 5.5 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7.x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MML 5.5 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862669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14336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649402" cy="90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03500" y="3431825"/>
            <a:ext cx="944312" cy="9025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4.0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5055167" y="3431825"/>
            <a:ext cx="756356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1076963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14336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6.0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5055167" y="3431825"/>
            <a:ext cx="756356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1076963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09983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09983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5130802" y="4516969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5130802" y="5458744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850814" y="3431825"/>
            <a:ext cx="1007954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850814" y="3431825"/>
            <a:ext cx="1007954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5526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KIB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1078153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KIB 2.1</a:t>
            </a: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31992" y="6364071"/>
            <a:ext cx="127799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850814" y="3431825"/>
            <a:ext cx="1007954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80360" y="483348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273</Words>
  <Application>Microsoft Office PowerPoint</Application>
  <PresentationFormat>On-screen Show (4:3)</PresentationFormat>
  <Paragraphs>125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4.x </vt:lpstr>
      <vt:lpstr>Vegetation Versions 0.1  1.x</vt:lpstr>
      <vt:lpstr>MML Versions 5.0  7.x 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Pishi</cp:lastModifiedBy>
  <cp:revision>29</cp:revision>
  <cp:lastPrinted>2016-06-14T00:59:46Z</cp:lastPrinted>
  <dcterms:created xsi:type="dcterms:W3CDTF">2016-06-13T16:58:03Z</dcterms:created>
  <dcterms:modified xsi:type="dcterms:W3CDTF">2016-06-16T16:50:51Z</dcterms:modified>
</cp:coreProperties>
</file>