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June 11, 2016</a:t>
            </a:r>
          </a:p>
          <a:p>
            <a:r>
              <a:rPr lang="en-US" dirty="0" smtClean="0"/>
              <a:t>H.S. Sarjoughian</a:t>
            </a:r>
          </a:p>
          <a:p>
            <a:r>
              <a:rPr lang="en-US" dirty="0" smtClean="0"/>
              <a:t>W.A. Boyd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01723"/>
              </p:ext>
            </p:extLst>
          </p:nvPr>
        </p:nvGraphicFramePr>
        <p:xfrm>
          <a:off x="316030" y="932286"/>
          <a:ext cx="8511940" cy="560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27"/>
                <a:gridCol w="700405"/>
                <a:gridCol w="679239"/>
                <a:gridCol w="646147"/>
                <a:gridCol w="564397"/>
                <a:gridCol w="579099"/>
                <a:gridCol w="614973"/>
                <a:gridCol w="600393"/>
                <a:gridCol w="886206"/>
                <a:gridCol w="407813"/>
                <a:gridCol w="1458621"/>
                <a:gridCol w="69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endParaRPr 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1.0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–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DEVS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6.4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Bash ?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DEVSJAVA</a:t>
                      </a:r>
                      <a:r>
                        <a:rPr lang="en-US" sz="1000" strike="sngStrike" baseline="0" dirty="0" smtClean="0"/>
                        <a:t> 2.1, JRE 4-7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2009</a:t>
                      </a:r>
                      <a:endParaRPr lang="en-US" sz="1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MMLv1 (</a:t>
                      </a:r>
                      <a:r>
                        <a:rPr lang="en-US" sz="800" dirty="0" err="1" smtClean="0"/>
                        <a:t>Git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 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Python 2.7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Bash</a:t>
                      </a:r>
                      <a:r>
                        <a:rPr lang="en-US" sz="1000" baseline="0" dirty="0" smtClean="0"/>
                        <a:t> -&gt; Python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 (Sep. 2014, </a:t>
                      </a:r>
                      <a:r>
                        <a:rPr lang="en-US" sz="800" baseline="0" dirty="0" err="1" smtClean="0"/>
                        <a:t>Git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 – 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DEVS -&gt; Repast,</a:t>
                      </a:r>
                      <a:r>
                        <a:rPr lang="en-US" sz="1000" baseline="0" dirty="0" smtClean="0"/>
                        <a:t> JRE 4-7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2014, lab computer)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+~35% speedup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(Aug.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2.1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(May 2016, lab computer)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Landscape</a:t>
                      </a:r>
                      <a:r>
                        <a:rPr lang="en-US" sz="1000" baseline="0" dirty="0" smtClean="0"/>
                        <a:t> scripts ported from GRASS 6.4 to 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June 2016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Veg + new KIB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MMLvx.x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267" y="6215747"/>
            <a:ext cx="138871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R: release</a:t>
            </a:r>
          </a:p>
          <a:p>
            <a:r>
              <a:rPr lang="en-US" dirty="0" smtClean="0"/>
              <a:t>–: no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3.x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Repast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550806" y="3319006"/>
            <a:ext cx="7398733" cy="2960865"/>
            <a:chOff x="712604" y="3979405"/>
            <a:chExt cx="7398733" cy="2960865"/>
          </a:xfrm>
        </p:grpSpPr>
        <p:sp>
          <p:nvSpPr>
            <p:cNvPr id="10" name="Oval 9"/>
            <p:cNvSpPr/>
            <p:nvPr/>
          </p:nvSpPr>
          <p:spPr>
            <a:xfrm>
              <a:off x="15832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563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5"/>
              <a:endCxn id="10" idx="1"/>
            </p:cNvCxnSpPr>
            <p:nvPr/>
          </p:nvCxnSpPr>
          <p:spPr>
            <a:xfrm>
              <a:off x="1153435" y="4422423"/>
              <a:ext cx="505470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14" idx="3"/>
            </p:cNvCxnSpPr>
            <p:nvPr/>
          </p:nvCxnSpPr>
          <p:spPr>
            <a:xfrm flipV="1">
              <a:off x="2024101" y="4422423"/>
              <a:ext cx="495577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2604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1.0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444043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245749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  <a:endCxn id="18" idx="3"/>
            </p:cNvCxnSpPr>
            <p:nvPr/>
          </p:nvCxnSpPr>
          <p:spPr>
            <a:xfrm flipV="1">
              <a:off x="3897201" y="4422423"/>
              <a:ext cx="424183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>
              <a:off x="1229070" y="4239825"/>
              <a:ext cx="1214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2"/>
            </p:cNvCxnSpPr>
            <p:nvPr/>
          </p:nvCxnSpPr>
          <p:spPr>
            <a:xfrm>
              <a:off x="2960509" y="4239825"/>
              <a:ext cx="1285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5"/>
              <a:endCxn id="11" idx="1"/>
            </p:cNvCxnSpPr>
            <p:nvPr/>
          </p:nvCxnSpPr>
          <p:spPr>
            <a:xfrm>
              <a:off x="2884874" y="4422423"/>
              <a:ext cx="647131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20310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93527" y="6098117"/>
              <a:ext cx="842153" cy="842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Human+KIB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14" idx="5"/>
              <a:endCxn id="22" idx="2"/>
            </p:cNvCxnSpPr>
            <p:nvPr/>
          </p:nvCxnSpPr>
          <p:spPr>
            <a:xfrm>
              <a:off x="2884874" y="4422423"/>
              <a:ext cx="408653" cy="2096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2" idx="6"/>
              <a:endCxn id="18" idx="3"/>
            </p:cNvCxnSpPr>
            <p:nvPr/>
          </p:nvCxnSpPr>
          <p:spPr>
            <a:xfrm flipV="1">
              <a:off x="4135680" y="4422423"/>
              <a:ext cx="185704" cy="2096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13344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8" idx="6"/>
              <a:endCxn id="19" idx="2"/>
            </p:cNvCxnSpPr>
            <p:nvPr/>
          </p:nvCxnSpPr>
          <p:spPr>
            <a:xfrm>
              <a:off x="4762215" y="4239825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7"/>
              <a:endCxn id="19" idx="3"/>
            </p:cNvCxnSpPr>
            <p:nvPr/>
          </p:nvCxnSpPr>
          <p:spPr>
            <a:xfrm flipV="1">
              <a:off x="5654175" y="4422423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5"/>
              <a:endCxn id="28" idx="1"/>
            </p:cNvCxnSpPr>
            <p:nvPr/>
          </p:nvCxnSpPr>
          <p:spPr>
            <a:xfrm>
              <a:off x="4686580" y="4422423"/>
              <a:ext cx="602399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594871" y="3979405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887905" y="5247147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8" idx="2"/>
            </p:cNvCxnSpPr>
            <p:nvPr/>
          </p:nvCxnSpPr>
          <p:spPr>
            <a:xfrm>
              <a:off x="6436776" y="4237638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7"/>
              <a:endCxn id="38" idx="3"/>
            </p:cNvCxnSpPr>
            <p:nvPr/>
          </p:nvCxnSpPr>
          <p:spPr>
            <a:xfrm flipV="1">
              <a:off x="7328736" y="4420236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5"/>
              <a:endCxn id="39" idx="1"/>
            </p:cNvCxnSpPr>
            <p:nvPr/>
          </p:nvCxnSpPr>
          <p:spPr>
            <a:xfrm>
              <a:off x="6361141" y="4422423"/>
              <a:ext cx="602399" cy="900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15202" y="5858794"/>
            <a:ext cx="33407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Human: households, </a:t>
            </a:r>
            <a:r>
              <a:rPr lang="en-US" sz="1400" dirty="0" smtClean="0"/>
              <a:t>farmers</a:t>
            </a:r>
          </a:p>
          <a:p>
            <a:r>
              <a:rPr lang="en-US" sz="1400" dirty="0" smtClean="0"/>
              <a:t>Land: land related processes</a:t>
            </a:r>
          </a:p>
          <a:p>
            <a:r>
              <a:rPr lang="en-US" sz="1400" dirty="0" smtClean="0"/>
              <a:t>KIB</a:t>
            </a:r>
            <a:r>
              <a:rPr lang="en-US" sz="1400" dirty="0" smtClean="0"/>
              <a:t>: </a:t>
            </a:r>
            <a:r>
              <a:rPr lang="en-US" sz="1400" dirty="0" smtClean="0"/>
              <a:t>Interactions between Human and Land</a:t>
            </a:r>
          </a:p>
        </p:txBody>
      </p:sp>
    </p:spTree>
    <p:extLst>
      <p:ext uri="{BB962C8B-B14F-4D97-AF65-F5344CB8AC3E}">
        <p14:creationId xmlns:p14="http://schemas.microsoft.com/office/powerpoint/2010/main" val="3490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MMLv5.5 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err="1" smtClean="0"/>
              <a:t>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MMLv5.5 </a:t>
            </a:r>
            <a:r>
              <a:rPr lang="en-US" dirty="0"/>
              <a:t>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947339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34137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734072" cy="43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88170" y="3431825"/>
            <a:ext cx="859642" cy="43687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4974968" y="3431825"/>
            <a:ext cx="836555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996764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34137" y="473484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err="1" smtClean="0">
                <a:solidFill>
                  <a:schemeClr val="tx1"/>
                </a:solidFill>
              </a:rPr>
              <a:t>x.x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4974968" y="3431825"/>
            <a:ext cx="836555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996764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81592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1592" y="473484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1" idx="6"/>
            <a:endCxn id="25" idx="2"/>
          </p:cNvCxnSpPr>
          <p:nvPr/>
        </p:nvCxnSpPr>
        <p:spPr>
          <a:xfrm>
            <a:off x="5050603" y="4051299"/>
            <a:ext cx="143098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27" idx="2"/>
          </p:cNvCxnSpPr>
          <p:nvPr/>
        </p:nvCxnSpPr>
        <p:spPr>
          <a:xfrm>
            <a:off x="5050603" y="4993074"/>
            <a:ext cx="143098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922423" y="3431825"/>
            <a:ext cx="936345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922423" y="3431825"/>
            <a:ext cx="936345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62528" y="5479297"/>
            <a:ext cx="659684" cy="65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Human+ </a:t>
            </a:r>
            <a:r>
              <a:rPr lang="en-US" sz="1200" dirty="0" smtClean="0">
                <a:solidFill>
                  <a:schemeClr val="tx1"/>
                </a:solidFill>
              </a:rPr>
              <a:t>KIB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946128" cy="21440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5479297"/>
            <a:ext cx="659684" cy="65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Human + </a:t>
            </a:r>
            <a:r>
              <a:rPr lang="en-US" sz="1200" dirty="0" smtClean="0">
                <a:solidFill>
                  <a:schemeClr val="tx1"/>
                </a:solidFill>
              </a:rPr>
              <a:t>KIB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22212" y="5809139"/>
            <a:ext cx="128777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973059" y="3431825"/>
            <a:ext cx="885709" cy="21440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00162" y="436781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647617" y="435583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389</Words>
  <Application>Microsoft Office PowerPoint</Application>
  <PresentationFormat>On-screen Show (4:3)</PresentationFormat>
  <Paragraphs>158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3.x </vt:lpstr>
      <vt:lpstr>Vegetation Versions 0.1  1.x</vt:lpstr>
      <vt:lpstr>MML Versions 5.0  x.x 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Hessam Sarjoughian</cp:lastModifiedBy>
  <cp:revision>42</cp:revision>
  <cp:lastPrinted>2016-06-16T22:20:01Z</cp:lastPrinted>
  <dcterms:created xsi:type="dcterms:W3CDTF">2016-06-13T16:58:03Z</dcterms:created>
  <dcterms:modified xsi:type="dcterms:W3CDTF">2016-06-20T18:53:29Z</dcterms:modified>
</cp:coreProperties>
</file>