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8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7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0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4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0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4D94D5-4771-4C5D-A78A-9E2AD6491BEA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0AFFA9-ED8A-450E-8D64-38020D87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SER310 Website </a:t>
            </a:r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dirty="0" smtClean="0"/>
              <a:t>The “</a:t>
            </a:r>
            <a:r>
              <a:rPr lang="en-US" dirty="0" err="1" smtClean="0"/>
              <a:t>Westerpiece</a:t>
            </a:r>
            <a:r>
              <a:rPr lang="en-US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Reviewer: Tyler</a:t>
            </a:r>
          </a:p>
          <a:p>
            <a:r>
              <a:rPr lang="en-US" dirty="0" err="1" smtClean="0"/>
              <a:t>Reviewee</a:t>
            </a:r>
            <a:r>
              <a:rPr lang="en-US" dirty="0" smtClean="0"/>
              <a:t>: Wes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7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545158"/>
              </p:ext>
            </p:extLst>
          </p:nvPr>
        </p:nvGraphicFramePr>
        <p:xfrm>
          <a:off x="841971" y="1680631"/>
          <a:ext cx="10511829" cy="494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93"/>
                <a:gridCol w="4085836"/>
                <a:gridCol w="1471676"/>
                <a:gridCol w="1645953"/>
                <a:gridCol w="1645953"/>
                <a:gridCol w="948843"/>
                <a:gridCol w="445375"/>
              </a:tblGrid>
              <a:tr h="374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 of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54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Raw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Questions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Answers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Home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Task Orientation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Navigation &amp; 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Forms &amp; Data Entry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Trust &amp; Credibility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 &amp; Content Quality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Page Layout &amp; Visual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Help, Feedback &amp; Error Tolerance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4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Overall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28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7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5769" t="31226" r="57693" b="29344"/>
          <a:stretch/>
        </p:blipFill>
        <p:spPr bwMode="auto">
          <a:xfrm>
            <a:off x="1358020" y="1792586"/>
            <a:ext cx="9026305" cy="4689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56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Low-Scoring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 80% on evaluation:</a:t>
            </a:r>
          </a:p>
          <a:p>
            <a:pPr lvl="1"/>
            <a:r>
              <a:rPr lang="en-US" sz="2800" dirty="0" smtClean="0"/>
              <a:t>Trust and Credibility</a:t>
            </a:r>
          </a:p>
          <a:p>
            <a:pPr lvl="1"/>
            <a:r>
              <a:rPr lang="en-US" sz="2800" dirty="0" smtClean="0"/>
              <a:t>Page Layout and Visual Design</a:t>
            </a:r>
          </a:p>
          <a:p>
            <a:pPr lvl="1"/>
            <a:r>
              <a:rPr lang="en-US" sz="2800" dirty="0" smtClean="0"/>
              <a:t>Help, Feedback, and Error Tolerance</a:t>
            </a:r>
          </a:p>
        </p:txBody>
      </p:sp>
    </p:spTree>
    <p:extLst>
      <p:ext uri="{BB962C8B-B14F-4D97-AF65-F5344CB8AC3E}">
        <p14:creationId xmlns:p14="http://schemas.microsoft.com/office/powerpoint/2010/main" val="12500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and Credibility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third-party support</a:t>
            </a:r>
          </a:p>
          <a:p>
            <a:r>
              <a:rPr lang="en-US" sz="2800" dirty="0" smtClean="0"/>
              <a:t>No address or location (Street address, not just “In CCE Building”)</a:t>
            </a:r>
          </a:p>
          <a:p>
            <a:r>
              <a:rPr lang="en-US" sz="2800" dirty="0" smtClean="0"/>
              <a:t>No contact support for help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8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Layout and Visual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 miss info below initial screen (forget to scroll)</a:t>
            </a:r>
          </a:p>
          <a:p>
            <a:r>
              <a:rPr lang="en-US" sz="2800" dirty="0" smtClean="0"/>
              <a:t>Links remain blue after being clicked</a:t>
            </a:r>
          </a:p>
          <a:p>
            <a:r>
              <a:rPr lang="en-US" sz="2800" dirty="0" smtClean="0"/>
              <a:t>No color use to distinguish blocks of info</a:t>
            </a:r>
          </a:p>
          <a:p>
            <a:r>
              <a:rPr lang="en-US" sz="2800" dirty="0" smtClean="0"/>
              <a:t>No horizontal and vertical organization (only top-down)</a:t>
            </a:r>
          </a:p>
          <a:p>
            <a:r>
              <a:rPr lang="en-US" sz="2800" dirty="0" smtClean="0"/>
              <a:t>No clickable logo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Help, Feedback, and Error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of note: these sites aren’t meant to handle errors because of the simplicity</a:t>
            </a:r>
          </a:p>
          <a:p>
            <a:r>
              <a:rPr lang="en-US" dirty="0" smtClean="0"/>
              <a:t>Incomplete FAQ (show page)</a:t>
            </a:r>
          </a:p>
          <a:p>
            <a:r>
              <a:rPr lang="en-US" dirty="0" smtClean="0"/>
              <a:t>No 404 page</a:t>
            </a:r>
          </a:p>
          <a:p>
            <a:r>
              <a:rPr lang="en-US" dirty="0" smtClean="0"/>
              <a:t>No feedback</a:t>
            </a:r>
          </a:p>
          <a:p>
            <a:endParaRPr lang="en-US" dirty="0"/>
          </a:p>
          <a:p>
            <a:r>
              <a:rPr lang="en-US" dirty="0" smtClean="0"/>
              <a:t>Got lowest score of 50, mainly because 80% of checks were “not applicable” because this isn’t a shopping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0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Finish FAQ page</a:t>
            </a:r>
          </a:p>
          <a:p>
            <a:r>
              <a:rPr lang="en-US" sz="2800" dirty="0" smtClean="0"/>
              <a:t>Make logo clickable and go to home</a:t>
            </a:r>
          </a:p>
          <a:p>
            <a:r>
              <a:rPr lang="en-US" sz="2800" dirty="0" smtClean="0"/>
              <a:t>Add school address somewhere</a:t>
            </a:r>
          </a:p>
          <a:p>
            <a:r>
              <a:rPr lang="en-US" sz="2800" dirty="0" smtClean="0"/>
              <a:t>Add some kind of live support</a:t>
            </a:r>
          </a:p>
          <a:p>
            <a:r>
              <a:rPr lang="en-US" sz="2800" dirty="0" smtClean="0"/>
              <a:t>Turn links purple after clicking</a:t>
            </a:r>
          </a:p>
          <a:p>
            <a:r>
              <a:rPr lang="en-US" sz="2800" dirty="0" smtClean="0"/>
              <a:t>Use color to help organize pages</a:t>
            </a:r>
          </a:p>
          <a:p>
            <a:r>
              <a:rPr lang="en-US" sz="2800" dirty="0" smtClean="0"/>
              <a:t>Add 404 page and site feedback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6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286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SER310 Website Review The “Westerpiece”</vt:lpstr>
      <vt:lpstr>Demo</vt:lpstr>
      <vt:lpstr>Results</vt:lpstr>
      <vt:lpstr>Results</vt:lpstr>
      <vt:lpstr>Low-Scoring Categories</vt:lpstr>
      <vt:lpstr>Trust and Credibility</vt:lpstr>
      <vt:lpstr>Page Layout and Visual Design</vt:lpstr>
      <vt:lpstr>Help, Feedback, and Error Tolerance</vt:lpstr>
      <vt:lpstr>Proposed Changes</vt:lpstr>
    </vt:vector>
  </TitlesOfParts>
  <Company>Quinnipiac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SER310 Website Review</dc:title>
  <dc:creator>Tyler</dc:creator>
  <cp:lastModifiedBy>Tyler</cp:lastModifiedBy>
  <cp:revision>5</cp:revision>
  <dcterms:created xsi:type="dcterms:W3CDTF">2016-04-07T03:04:44Z</dcterms:created>
  <dcterms:modified xsi:type="dcterms:W3CDTF">2016-04-07T17:54:05Z</dcterms:modified>
</cp:coreProperties>
</file>