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bfe162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bfe162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d2eab1a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ed2eab1a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d2eab1ad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d2eab1ad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bfe162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bfe162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bfe162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bfe162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d2eab1ad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d2eab1ad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ebfe162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ebfe162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bfe162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ebfe162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ebfe162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ebfe162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ed2eab1a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ed2eab1a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d2eab1a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d2eab1a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ed2eab1a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ed2eab1a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ed2eab1ad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ed2eab1ad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d2eab1a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d2eab1a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ed2eab1ad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ed2eab1ad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d2eab1a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d2eab1a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ed2eab1a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ed2eab1a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ed2eab1a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ed2eab1a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ed2eab1a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ed2eab1a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d2eab1a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d2eab1a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d2eab1a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d2eab1a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d2eab1a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d2eab1a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d2eab1a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d2eab1a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d2eab1ad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d2eab1ad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bfe16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ebfe16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bfe162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bfe162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jrJRNWGtMKQWVffI7XzHqjYD272Q0Gc_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Intro. </a:t>
            </a:r>
            <a:r>
              <a:rPr lang="en"/>
              <a:t>t</a:t>
            </a:r>
            <a:r>
              <a:rPr lang="en"/>
              <a:t>o Machine Learning Final Project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Raina Kim &amp; John Cunniff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continued..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422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Views and likes are increasing proportionally… So linear relationship?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00" y="2150000"/>
            <a:ext cx="3103650" cy="20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predict how many likes the video will receive based on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numeric features were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scaling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Model Design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sklearn linear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L2 Regularization (Ridge Regression)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Prevent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dramatic changes!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Results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422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89% accuracy was a pretty decent result without any regularizations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the model with the regularizations lowered the accuracy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175" y="2393400"/>
            <a:ext cx="35330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predict whether the video was published in the morning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transformation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NaN type data to numeric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Feature Transformation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“like” with “dislike”	        “like_dislike”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Percentage of likes out of sum of likes and dislikes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“Publish_time”	“Publish_hour”	“morning_video”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hour &lt; 12, then 1, otherwise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Datetime value to boolean value</a:t>
            </a:r>
            <a:endParaRPr/>
          </a:p>
        </p:txBody>
      </p:sp>
      <p:cxnSp>
        <p:nvCxnSpPr>
          <p:cNvPr id="180" name="Google Shape;180;p28"/>
          <p:cNvCxnSpPr/>
          <p:nvPr/>
        </p:nvCxnSpPr>
        <p:spPr>
          <a:xfrm>
            <a:off x="2647975" y="2291825"/>
            <a:ext cx="2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2343575" y="2707475"/>
            <a:ext cx="2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3770650" y="2707475"/>
            <a:ext cx="2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Model Design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438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sklearn svm model selection package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GridSearchCV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polynomial and rbf kernel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875" y="2188700"/>
            <a:ext cx="20955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Results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372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for polynomial and rbf kernel for C values of 1 and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Not much better than guessing...</a:t>
            </a:r>
            <a:endParaRPr i="1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950" y="2078875"/>
            <a:ext cx="2432577" cy="20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</a:t>
            </a:r>
            <a:r>
              <a:rPr lang="en"/>
              <a:t>Convolutional</a:t>
            </a:r>
            <a:r>
              <a:rPr lang="en"/>
              <a:t> Neural Network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predict what category a video is from a text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Natural Language Processing technique called Embedding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Converts text to vectors of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need to know the language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NLP Embedding </a:t>
            </a:r>
            <a:r>
              <a:rPr lang="en"/>
              <a:t>Convolutional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Process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 three steps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stop words like “the” and “a”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Tokenize text (convert to vector of words)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 vectors of text to vectors of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Vocabulary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mapping of unique word to unique integer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5804975" y="1166525"/>
            <a:ext cx="1842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“A Brooklyn night.”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804975" y="1773975"/>
            <a:ext cx="1842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“Brooklyn night.”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804975" y="2381425"/>
            <a:ext cx="1842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“brooklyn”,  “night”]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804975" y="3072075"/>
            <a:ext cx="1842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[504, 23]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32"/>
          <p:cNvCxnSpPr>
            <a:stCxn id="209" idx="2"/>
            <a:endCxn id="210" idx="0"/>
          </p:cNvCxnSpPr>
          <p:nvPr/>
        </p:nvCxnSpPr>
        <p:spPr>
          <a:xfrm>
            <a:off x="6726125" y="1516025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2"/>
          <p:cNvCxnSpPr>
            <a:stCxn id="210" idx="2"/>
            <a:endCxn id="211" idx="0"/>
          </p:cNvCxnSpPr>
          <p:nvPr/>
        </p:nvCxnSpPr>
        <p:spPr>
          <a:xfrm>
            <a:off x="6726125" y="2123475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2"/>
          <p:cNvCxnSpPr>
            <a:stCxn id="211" idx="2"/>
            <a:endCxn id="212" idx="0"/>
          </p:cNvCxnSpPr>
          <p:nvPr/>
        </p:nvCxnSpPr>
        <p:spPr>
          <a:xfrm>
            <a:off x="6726125" y="2754625"/>
            <a:ext cx="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Model Design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Sequential Tensorflow keras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 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 TextVectorization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text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Conv1D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 layers (to reduce overfit)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KFold cross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Varied epoch and KFold splits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52700" y="1971287"/>
            <a:ext cx="4974526" cy="1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Problems encountered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run took several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adjustment required several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Models had ~2.5M trainable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Tesla K80 GPU we used repeatedly overheated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on a laptop </a:t>
            </a:r>
            <a:r>
              <a:rPr lang="en"/>
              <a:t>guaranteed</a:t>
            </a:r>
            <a:r>
              <a:rPr lang="en"/>
              <a:t> CPU overheating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50" y="2144725"/>
            <a:ext cx="3372300" cy="23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Results - English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450" y="2078875"/>
            <a:ext cx="471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Predictions for US, France, and Germany on tags and titles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the numerical parameters and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 the sweet spot of KFolds where accuracy greatest 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963" y="114300"/>
            <a:ext cx="25431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563" y="2571750"/>
            <a:ext cx="2543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</a:t>
            </a:r>
            <a:r>
              <a:rPr lang="en"/>
              <a:t>Results - French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150" y="1853838"/>
            <a:ext cx="2543175" cy="245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00" y="1853850"/>
            <a:ext cx="2543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Results - German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50" y="2073425"/>
            <a:ext cx="25431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150" y="1967850"/>
            <a:ext cx="2543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Example loss accuracy over epoch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1853850"/>
            <a:ext cx="41052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Results - PCA Projection</a:t>
            </a:r>
            <a:endParaRPr/>
          </a:p>
        </p:txBody>
      </p:sp>
      <p:pic>
        <p:nvPicPr>
          <p:cNvPr id="263" name="Google Shape;263;p39" title="2020-12-02_02-17-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25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of trending youtube videos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regions and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Notable features include: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Publish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Dislikes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00" y="1853847"/>
            <a:ext cx="6268801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Analysis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Publish hour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Some categories seem to </a:t>
            </a:r>
            <a:r>
              <a:rPr i="1" lang="en"/>
              <a:t>correlate</a:t>
            </a:r>
            <a:r>
              <a:rPr i="1" lang="en"/>
              <a:t> to higher views for specific hours….</a:t>
            </a:r>
            <a:endParaRPr i="1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2006250"/>
            <a:ext cx="25241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44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Published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Youtube video datasets are more likely to be published in 2018 than 2017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850" y="1872275"/>
            <a:ext cx="3000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continued..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421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Published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Specific months have higher views and some months have significantly lower views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50" y="2134500"/>
            <a:ext cx="3047275" cy="2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