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D4FB8D0-65FB-4C2A-A283-C678E557842A}"/>
              </a:ext>
            </a:extLst>
          </p:cNvPr>
          <p:cNvSpPr/>
          <p:nvPr/>
        </p:nvSpPr>
        <p:spPr>
          <a:xfrm>
            <a:off x="2801923" y="1392572"/>
            <a:ext cx="6588154" cy="9982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unconsciousness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9B7B1E8-75AF-4B41-B70B-D10A83993B5B}"/>
              </a:ext>
            </a:extLst>
          </p:cNvPr>
          <p:cNvSpPr/>
          <p:nvPr/>
        </p:nvSpPr>
        <p:spPr>
          <a:xfrm>
            <a:off x="2818701" y="3088546"/>
            <a:ext cx="1533787" cy="9982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consciousness (mind, meaning)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AEB69FA-9F7D-4D4F-9B63-45715C2A79DD}"/>
              </a:ext>
            </a:extLst>
          </p:cNvPr>
          <p:cNvSpPr/>
          <p:nvPr/>
        </p:nvSpPr>
        <p:spPr>
          <a:xfrm>
            <a:off x="4992847" y="3088546"/>
            <a:ext cx="1533787" cy="9982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consciousness (mind, meaning)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35A184-4C94-4C22-8EAF-9923A6F6D9EF}"/>
              </a:ext>
            </a:extLst>
          </p:cNvPr>
          <p:cNvSpPr/>
          <p:nvPr/>
        </p:nvSpPr>
        <p:spPr>
          <a:xfrm>
            <a:off x="7873068" y="3088546"/>
            <a:ext cx="1533787" cy="9982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consciousness (mind, meaning)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DCE4BDD-7201-4DD2-AB55-4B57BF818156}"/>
              </a:ext>
            </a:extLst>
          </p:cNvPr>
          <p:cNvSpPr/>
          <p:nvPr/>
        </p:nvSpPr>
        <p:spPr>
          <a:xfrm>
            <a:off x="2820099" y="4692243"/>
            <a:ext cx="1533787" cy="9982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texts / propositions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9BFBDB6-EA29-4742-9E97-2E5B44FC6CC2}"/>
              </a:ext>
            </a:extLst>
          </p:cNvPr>
          <p:cNvSpPr/>
          <p:nvPr/>
        </p:nvSpPr>
        <p:spPr>
          <a:xfrm>
            <a:off x="4994245" y="4692243"/>
            <a:ext cx="1533787" cy="9982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texts / propositions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0446037-DD85-4314-A308-DDE619B6C29D}"/>
              </a:ext>
            </a:extLst>
          </p:cNvPr>
          <p:cNvSpPr/>
          <p:nvPr/>
        </p:nvSpPr>
        <p:spPr>
          <a:xfrm>
            <a:off x="7874466" y="4692243"/>
            <a:ext cx="1533787" cy="9982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texts / propositions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DB76154-E08D-405A-A006-BBD056CB1A34}"/>
              </a:ext>
            </a:extLst>
          </p:cNvPr>
          <p:cNvSpPr txBox="1"/>
          <p:nvPr/>
        </p:nvSpPr>
        <p:spPr>
          <a:xfrm>
            <a:off x="6927209" y="3044279"/>
            <a:ext cx="5452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…</a:t>
            </a:r>
            <a:endParaRPr lang="zh-CN" altLang="en-US" sz="4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CE73EF4-A758-4A83-BBE6-73361FBE981F}"/>
              </a:ext>
            </a:extLst>
          </p:cNvPr>
          <p:cNvSpPr txBox="1"/>
          <p:nvPr/>
        </p:nvSpPr>
        <p:spPr>
          <a:xfrm>
            <a:off x="6910431" y="4695987"/>
            <a:ext cx="545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…</a:t>
            </a:r>
            <a:endParaRPr lang="zh-CN" altLang="en-US" sz="4000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43F5B6D-EBAD-43DC-ACD8-7EA1A4C01192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370664" y="3587691"/>
            <a:ext cx="62218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8D8820A-DAE6-404F-9B1B-4DFA8DCCEA54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3585595" y="4086836"/>
            <a:ext cx="1398" cy="6054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240CA52-3D8B-49EF-A49F-5DFC4B081B75}"/>
              </a:ext>
            </a:extLst>
          </p:cNvPr>
          <p:cNvCxnSpPr>
            <a:cxnSpLocks/>
          </p:cNvCxnSpPr>
          <p:nvPr/>
        </p:nvCxnSpPr>
        <p:spPr>
          <a:xfrm>
            <a:off x="5727933" y="4086835"/>
            <a:ext cx="1398" cy="6054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7F7D549-BC4C-4855-AA46-F3F879ECA5B0}"/>
              </a:ext>
            </a:extLst>
          </p:cNvPr>
          <p:cNvCxnSpPr>
            <a:cxnSpLocks/>
          </p:cNvCxnSpPr>
          <p:nvPr/>
        </p:nvCxnSpPr>
        <p:spPr>
          <a:xfrm>
            <a:off x="8667574" y="4086834"/>
            <a:ext cx="1398" cy="6054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957635CB-7214-4851-996A-6CE414CC728F}"/>
              </a:ext>
            </a:extLst>
          </p:cNvPr>
          <p:cNvSpPr txBox="1"/>
          <p:nvPr/>
        </p:nvSpPr>
        <p:spPr>
          <a:xfrm>
            <a:off x="4269647" y="3629054"/>
            <a:ext cx="1268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evolve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2283472-0EDD-4B6D-B32F-21FBC4DD35F1}"/>
              </a:ext>
            </a:extLst>
          </p:cNvPr>
          <p:cNvSpPr txBox="1"/>
          <p:nvPr/>
        </p:nvSpPr>
        <p:spPr>
          <a:xfrm>
            <a:off x="6838251" y="3607453"/>
            <a:ext cx="1268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evolve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78377E4-3CFF-4D1F-9310-20A69ED5DBEC}"/>
              </a:ext>
            </a:extLst>
          </p:cNvPr>
          <p:cNvSpPr/>
          <p:nvPr/>
        </p:nvSpPr>
        <p:spPr>
          <a:xfrm>
            <a:off x="2615421" y="4141252"/>
            <a:ext cx="999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measure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FC8980F-394D-4778-86C6-43B80E28F1BF}"/>
              </a:ext>
            </a:extLst>
          </p:cNvPr>
          <p:cNvSpPr/>
          <p:nvPr/>
        </p:nvSpPr>
        <p:spPr>
          <a:xfrm>
            <a:off x="4760556" y="4139263"/>
            <a:ext cx="999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measure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CBC0982-433C-4711-8279-D7DA0906F5FF}"/>
              </a:ext>
            </a:extLst>
          </p:cNvPr>
          <p:cNvSpPr/>
          <p:nvPr/>
        </p:nvSpPr>
        <p:spPr>
          <a:xfrm>
            <a:off x="7675729" y="4149848"/>
            <a:ext cx="999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measure</a:t>
            </a:r>
            <a:endParaRPr lang="zh-CN" altLang="en-US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C1E49AF-4921-4E3B-8F05-4E578B79769B}"/>
              </a:ext>
            </a:extLst>
          </p:cNvPr>
          <p:cNvCxnSpPr>
            <a:cxnSpLocks/>
          </p:cNvCxnSpPr>
          <p:nvPr/>
        </p:nvCxnSpPr>
        <p:spPr>
          <a:xfrm>
            <a:off x="3584196" y="2445278"/>
            <a:ext cx="1398" cy="6054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0A69641-3D7C-4ED5-9B3F-B23602907BDF}"/>
              </a:ext>
            </a:extLst>
          </p:cNvPr>
          <p:cNvCxnSpPr>
            <a:cxnSpLocks/>
          </p:cNvCxnSpPr>
          <p:nvPr/>
        </p:nvCxnSpPr>
        <p:spPr>
          <a:xfrm>
            <a:off x="5726535" y="2438872"/>
            <a:ext cx="1398" cy="6054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F82C0D7D-9D47-43C6-9491-D48B4FF61441}"/>
              </a:ext>
            </a:extLst>
          </p:cNvPr>
          <p:cNvCxnSpPr>
            <a:cxnSpLocks/>
          </p:cNvCxnSpPr>
          <p:nvPr/>
        </p:nvCxnSpPr>
        <p:spPr>
          <a:xfrm>
            <a:off x="8660234" y="2453874"/>
            <a:ext cx="1398" cy="6054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446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35</Words>
  <Application>Microsoft Office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wabywang(王本友)</dc:creator>
  <cp:lastModifiedBy>T116256</cp:lastModifiedBy>
  <cp:revision>6</cp:revision>
  <dcterms:created xsi:type="dcterms:W3CDTF">2015-05-05T08:02:14Z</dcterms:created>
  <dcterms:modified xsi:type="dcterms:W3CDTF">2018-04-13T12:44:56Z</dcterms:modified>
</cp:coreProperties>
</file>