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93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768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5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6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59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8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2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65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C490D-1C7F-4173-9E4E-2D4CBA1FDA4C}" type="datetimeFigureOut">
              <a:rPr lang="es-PE" smtClean="0"/>
              <a:t>23/07/2020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80DC1D-E7B8-4B32-B0AD-71C486239507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40FBD92-C9C6-45D8-8667-C9513E4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5" y="670916"/>
            <a:ext cx="7058209" cy="14392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PE" sz="6000" dirty="0">
                <a:solidFill>
                  <a:schemeClr val="accent2"/>
                </a:solidFill>
              </a:rPr>
              <a:t>Herramienta </a:t>
            </a:r>
            <a:br>
              <a:rPr lang="es-PE" sz="6000" dirty="0">
                <a:solidFill>
                  <a:schemeClr val="accent2"/>
                </a:solidFill>
              </a:rPr>
            </a:br>
            <a:r>
              <a:rPr lang="es-PE" sz="6000" dirty="0">
                <a:solidFill>
                  <a:schemeClr val="accent2"/>
                </a:solidFill>
              </a:rPr>
              <a:t>Middleware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4E0C8B-F9DD-49D9-BC37-60D7E00F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9" y="2549551"/>
            <a:ext cx="7365429" cy="219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3">
            <a:extLst>
              <a:ext uri="{FF2B5EF4-FFF2-40B4-BE49-F238E27FC236}">
                <a16:creationId xmlns:a16="http://schemas.microsoft.com/office/drawing/2014/main" id="{CD822142-0A71-4EA1-9674-BC6C011DE731}"/>
              </a:ext>
            </a:extLst>
          </p:cNvPr>
          <p:cNvSpPr txBox="1">
            <a:spLocks/>
          </p:cNvSpPr>
          <p:nvPr/>
        </p:nvSpPr>
        <p:spPr>
          <a:xfrm>
            <a:off x="738868" y="5418763"/>
            <a:ext cx="7058209" cy="14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000" dirty="0">
                <a:solidFill>
                  <a:schemeClr val="accent2"/>
                </a:solidFill>
              </a:rPr>
              <a:t>Sistemas distribuidos - 2020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8053C7B5-0450-4F76-A3D6-DB5C05B8FD53}"/>
              </a:ext>
            </a:extLst>
          </p:cNvPr>
          <p:cNvSpPr txBox="1">
            <a:spLocks/>
          </p:cNvSpPr>
          <p:nvPr/>
        </p:nvSpPr>
        <p:spPr>
          <a:xfrm>
            <a:off x="8264753" y="670916"/>
            <a:ext cx="3809584" cy="14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400" dirty="0">
                <a:solidFill>
                  <a:schemeClr val="bg1">
                    <a:lumMod val="95000"/>
                  </a:schemeClr>
                </a:solidFill>
              </a:rPr>
              <a:t>Integrantes</a:t>
            </a:r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5BBD48CB-BF0F-482C-8385-5E516F1D032A}"/>
              </a:ext>
            </a:extLst>
          </p:cNvPr>
          <p:cNvSpPr txBox="1">
            <a:spLocks/>
          </p:cNvSpPr>
          <p:nvPr/>
        </p:nvSpPr>
        <p:spPr>
          <a:xfrm>
            <a:off x="8208158" y="2325221"/>
            <a:ext cx="3978157" cy="296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Caushi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Cueva, Yordy Denis				               (16200110)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Ramos Vargas, Rolando Javier		                                 (16200182)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Trujillo Cruz, Joel Angel			                                 (16200031)</a:t>
            </a:r>
          </a:p>
          <a:p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Velasquez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Yzquierdo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, Miguel Eduardo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(16200101)</a:t>
            </a:r>
          </a:p>
        </p:txBody>
      </p:sp>
    </p:spTree>
    <p:extLst>
      <p:ext uri="{BB962C8B-B14F-4D97-AF65-F5344CB8AC3E}">
        <p14:creationId xmlns:p14="http://schemas.microsoft.com/office/powerpoint/2010/main" val="86997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084A-0F54-406E-BC70-532BBC3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8883"/>
            <a:ext cx="10058400" cy="839832"/>
          </a:xfrm>
        </p:spPr>
        <p:txBody>
          <a:bodyPr anchor="ctr"/>
          <a:lstStyle/>
          <a:p>
            <a:pPr algn="ctr"/>
            <a:r>
              <a:rPr lang="es-PE" dirty="0"/>
              <a:t>¿Qué es Apache Kafka?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DCC45-0F54-4473-99B7-8FBCEEA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9286"/>
            <a:ext cx="10058400" cy="4119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PE" dirty="0"/>
              <a:t>Kafka es una plataforma de transmisión distribuida que permite: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Publicar y suscribirse a secuencias de registros, similar a una cola de mensajes o sistema de mensajería empresarial.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Almacenar flujos de registros de una manera duradera y tolerante a fallas.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Procesar flujos de registros a medida que ocurren.</a:t>
            </a:r>
          </a:p>
          <a:p>
            <a:pPr marL="201168" lvl="1" indent="0" algn="just">
              <a:buNone/>
            </a:pPr>
            <a:endParaRPr lang="es-PE" sz="2000" dirty="0"/>
          </a:p>
          <a:p>
            <a:pPr marL="201168" lvl="1" indent="0" algn="just">
              <a:buNone/>
            </a:pPr>
            <a:r>
              <a:rPr lang="es-PE" sz="2000" dirty="0"/>
              <a:t>Es por ello que Kafka es usada por dos amplias clases de aplicaciones: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Creación de canales de transmisión de datos en tiempo real que obtengan datos de manera confiable entre sistemas o aplicaciones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Creación de aplicaciones de transmisión en tiempo real que transforman o reaccionan a las transmisiones de datos</a:t>
            </a:r>
          </a:p>
        </p:txBody>
      </p:sp>
    </p:spTree>
    <p:extLst>
      <p:ext uri="{BB962C8B-B14F-4D97-AF65-F5344CB8AC3E}">
        <p14:creationId xmlns:p14="http://schemas.microsoft.com/office/powerpoint/2010/main" val="13664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084A-0F54-406E-BC70-532BBC3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8883"/>
            <a:ext cx="10058400" cy="839832"/>
          </a:xfrm>
        </p:spPr>
        <p:txBody>
          <a:bodyPr anchor="ctr"/>
          <a:lstStyle/>
          <a:p>
            <a:pPr algn="ctr"/>
            <a:r>
              <a:rPr lang="es-PE" dirty="0"/>
              <a:t>Funcionalidad de Apache Kafka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DCC45-0F54-4473-99B7-8FBCEEAF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9286"/>
            <a:ext cx="10058400" cy="41198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PE" dirty="0"/>
              <a:t>Kafka actúa como una entidad de mensajería entre el emisor y el receptor, solventando los inconvenientes más habituales que conlleva este tipo de conexión.</a:t>
            </a:r>
          </a:p>
          <a:p>
            <a:pPr algn="just">
              <a:lnSpc>
                <a:spcPct val="100000"/>
              </a:lnSpc>
            </a:pPr>
            <a:r>
              <a:rPr lang="es-PE" dirty="0"/>
              <a:t>Soluciona los problemas con el paso de mensajes, debido a que implementa una cola de mensajes bien configurada que evita que el receptor se vea saturado por el emisor</a:t>
            </a:r>
          </a:p>
          <a:p>
            <a:pPr algn="just">
              <a:lnSpc>
                <a:spcPct val="100000"/>
              </a:lnSpc>
            </a:pPr>
            <a:r>
              <a:rPr lang="es-PE" dirty="0"/>
              <a:t>Apache Kafka tolera los errores, lo que le permite procesar los mensajes o datos de forma continua.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2288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E9F88-3F79-4241-AD85-D43E2201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PE" dirty="0"/>
              <a:t>Aplicaciones de Apache Kafka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85DC1-2916-47B6-985A-A2EB395E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Algunos casos de aplicación típicos de Apache Kafka: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Sistema de mensajería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Analítica web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Sistema de almacenamiento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Procesamiento de flujo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Event</a:t>
            </a:r>
            <a:r>
              <a:rPr lang="es-PE" sz="2000" dirty="0"/>
              <a:t> </a:t>
            </a:r>
            <a:r>
              <a:rPr lang="es-PE" sz="2000" dirty="0" err="1"/>
              <a:t>sourcing</a:t>
            </a: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Análisis/gestión de archivos de registro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Soluciones de monitoreo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Registro de transacciones</a:t>
            </a:r>
          </a:p>
        </p:txBody>
      </p:sp>
    </p:spTree>
    <p:extLst>
      <p:ext uri="{BB962C8B-B14F-4D97-AF65-F5344CB8AC3E}">
        <p14:creationId xmlns:p14="http://schemas.microsoft.com/office/powerpoint/2010/main" val="192253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E9F88-3F79-4241-AD85-D43E2201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PE" dirty="0"/>
              <a:t>Clientes de Apache Kafka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85DC1-2916-47B6-985A-A2EB395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9891"/>
            <a:ext cx="10058400" cy="3415379"/>
          </a:xfrm>
        </p:spPr>
        <p:txBody>
          <a:bodyPr numCol="2">
            <a:normAutofit lnSpcReduction="10000"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C/C++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Python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Go</a:t>
            </a:r>
            <a:r>
              <a:rPr lang="es-PE" sz="2000" dirty="0"/>
              <a:t> (AKA </a:t>
            </a:r>
            <a:r>
              <a:rPr lang="es-PE" sz="2000" dirty="0" err="1"/>
              <a:t>golang</a:t>
            </a:r>
            <a:r>
              <a:rPr lang="es-PE" sz="2000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Erlang</a:t>
            </a: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.NET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Clojure</a:t>
            </a: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Ruby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Node.js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Proxy (HTTP REST, </a:t>
            </a:r>
            <a:r>
              <a:rPr lang="es-PE" sz="2000" dirty="0" err="1"/>
              <a:t>etc</a:t>
            </a:r>
            <a:r>
              <a:rPr lang="es-PE" sz="2000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Perl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stdin</a:t>
            </a:r>
            <a:r>
              <a:rPr lang="es-PE" sz="2000" dirty="0"/>
              <a:t>/</a:t>
            </a:r>
            <a:r>
              <a:rPr lang="es-PE" sz="2000" dirty="0" err="1"/>
              <a:t>stdout</a:t>
            </a: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PHP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Rust</a:t>
            </a: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Alternative</a:t>
            </a:r>
            <a:r>
              <a:rPr lang="es-PE" sz="2000" dirty="0"/>
              <a:t> Java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Storm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Scala DSL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 err="1"/>
              <a:t>Clojure</a:t>
            </a:r>
            <a:endParaRPr lang="es-PE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PE" sz="2000" dirty="0"/>
              <a:t>Swift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C97C29-782D-4479-AB6A-6335F78689E8}"/>
              </a:ext>
            </a:extLst>
          </p:cNvPr>
          <p:cNvSpPr/>
          <p:nvPr/>
        </p:nvSpPr>
        <p:spPr>
          <a:xfrm>
            <a:off x="1097280" y="1945460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PE" dirty="0"/>
              <a:t>Algunos lenguajes de programación a los cuales soporta Apache Kafka.</a:t>
            </a:r>
          </a:p>
        </p:txBody>
      </p:sp>
    </p:spTree>
    <p:extLst>
      <p:ext uri="{BB962C8B-B14F-4D97-AF65-F5344CB8AC3E}">
        <p14:creationId xmlns:p14="http://schemas.microsoft.com/office/powerpoint/2010/main" val="3033529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333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Retrospección</vt:lpstr>
      <vt:lpstr>Herramienta  Middleware</vt:lpstr>
      <vt:lpstr>¿Qué es Apache Kafka?</vt:lpstr>
      <vt:lpstr>Funcionalidad de Apache Kafka</vt:lpstr>
      <vt:lpstr>Aplicaciones de Apache Kafka</vt:lpstr>
      <vt:lpstr>Clientes de Apache Kafka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 Middleware</dc:title>
  <dc:creator>Joel Angel Trujillo Cruz</dc:creator>
  <cp:lastModifiedBy>Joel Angel Trujillo Cruz</cp:lastModifiedBy>
  <cp:revision>6</cp:revision>
  <dcterms:created xsi:type="dcterms:W3CDTF">2020-07-23T21:57:54Z</dcterms:created>
  <dcterms:modified xsi:type="dcterms:W3CDTF">2020-07-23T23:46:24Z</dcterms:modified>
</cp:coreProperties>
</file>