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25/07/2020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3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25/07/2020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835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25/07/2020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93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25/07/2020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768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25/07/2020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3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25/07/2020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45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25/07/2020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665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25/07/2020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559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25/07/2020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8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3C490D-1C7F-4173-9E4E-2D4CBA1FDA4C}" type="datetimeFigureOut">
              <a:rPr lang="es-PE" smtClean="0"/>
              <a:t>25/07/2020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29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25/07/2020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656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3C490D-1C7F-4173-9E4E-2D4CBA1FDA4C}" type="datetimeFigureOut">
              <a:rPr lang="es-PE" smtClean="0"/>
              <a:t>25/07/2020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28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40FBD92-C9C6-45D8-8667-C9513E4B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5" y="670916"/>
            <a:ext cx="7058209" cy="14392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PE" sz="6000" dirty="0">
                <a:solidFill>
                  <a:schemeClr val="accent2"/>
                </a:solidFill>
              </a:rPr>
              <a:t>Herramienta </a:t>
            </a:r>
            <a:br>
              <a:rPr lang="es-PE" sz="6000" dirty="0">
                <a:solidFill>
                  <a:schemeClr val="accent2"/>
                </a:solidFill>
              </a:rPr>
            </a:br>
            <a:r>
              <a:rPr lang="es-PE" sz="6000" dirty="0">
                <a:solidFill>
                  <a:schemeClr val="accent2"/>
                </a:solidFill>
              </a:rPr>
              <a:t>Middleware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CD822142-0A71-4EA1-9674-BC6C011DE731}"/>
              </a:ext>
            </a:extLst>
          </p:cNvPr>
          <p:cNvSpPr txBox="1">
            <a:spLocks/>
          </p:cNvSpPr>
          <p:nvPr/>
        </p:nvSpPr>
        <p:spPr>
          <a:xfrm>
            <a:off x="892479" y="5057220"/>
            <a:ext cx="7058209" cy="14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4000" dirty="0">
                <a:solidFill>
                  <a:schemeClr val="accent2"/>
                </a:solidFill>
              </a:rPr>
              <a:t>Sistemas distribuidos - 2020</a:t>
            </a: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8053C7B5-0450-4F76-A3D6-DB5C05B8FD53}"/>
              </a:ext>
            </a:extLst>
          </p:cNvPr>
          <p:cNvSpPr txBox="1">
            <a:spLocks/>
          </p:cNvSpPr>
          <p:nvPr/>
        </p:nvSpPr>
        <p:spPr>
          <a:xfrm>
            <a:off x="8264753" y="670916"/>
            <a:ext cx="3809584" cy="14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4400" dirty="0">
                <a:solidFill>
                  <a:schemeClr val="bg1">
                    <a:lumMod val="95000"/>
                  </a:schemeClr>
                </a:solidFill>
              </a:rPr>
              <a:t>Integrantes</a:t>
            </a:r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5BBD48CB-BF0F-482C-8385-5E516F1D032A}"/>
              </a:ext>
            </a:extLst>
          </p:cNvPr>
          <p:cNvSpPr txBox="1">
            <a:spLocks/>
          </p:cNvSpPr>
          <p:nvPr/>
        </p:nvSpPr>
        <p:spPr>
          <a:xfrm>
            <a:off x="8208158" y="2325221"/>
            <a:ext cx="3978157" cy="2962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000" dirty="0" err="1">
                <a:solidFill>
                  <a:schemeClr val="bg1">
                    <a:lumMod val="95000"/>
                  </a:schemeClr>
                </a:solidFill>
              </a:rPr>
              <a:t>Caushi</a:t>
            </a:r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 Cueva, Yordy Denis				               (16200110)</a:t>
            </a:r>
          </a:p>
          <a:p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Ramos Vargas, Rolando Javier		                                 (16200182)</a:t>
            </a:r>
          </a:p>
          <a:p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Trujillo Cruz, Joel Angel			                                 (16200031)</a:t>
            </a:r>
          </a:p>
          <a:p>
            <a:r>
              <a:rPr lang="es-PE" sz="2000" dirty="0" err="1">
                <a:solidFill>
                  <a:schemeClr val="bg1">
                    <a:lumMod val="95000"/>
                  </a:schemeClr>
                </a:solidFill>
              </a:rPr>
              <a:t>Velasquez</a:t>
            </a:r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PE" sz="2000" dirty="0" err="1">
                <a:solidFill>
                  <a:schemeClr val="bg1">
                    <a:lumMod val="95000"/>
                  </a:schemeClr>
                </a:solidFill>
              </a:rPr>
              <a:t>Yzquierdo</a:t>
            </a:r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, Miguel Eduardo</a:t>
            </a:r>
          </a:p>
          <a:p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(16200101)</a:t>
            </a:r>
          </a:p>
        </p:txBody>
      </p:sp>
      <p:pic>
        <p:nvPicPr>
          <p:cNvPr id="2" name="Picture 2" descr="ZeroM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181" y="2781069"/>
            <a:ext cx="5139445" cy="160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97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E084A-0F54-406E-BC70-532BBC37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694015"/>
            <a:ext cx="10058400" cy="839832"/>
          </a:xfrm>
        </p:spPr>
        <p:txBody>
          <a:bodyPr anchor="ctr"/>
          <a:lstStyle/>
          <a:p>
            <a:pPr algn="ctr"/>
            <a:r>
              <a:rPr lang="es-PE" dirty="0"/>
              <a:t>¿Qué es </a:t>
            </a:r>
            <a:r>
              <a:rPr lang="es-PE" dirty="0" err="1" smtClean="0"/>
              <a:t>ZeroMQ</a:t>
            </a:r>
            <a:r>
              <a:rPr lang="es-PE" dirty="0" smtClean="0"/>
              <a:t>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5DCC45-0F54-4473-99B7-8FBCEEAF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1762347"/>
            <a:ext cx="10058400" cy="386774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PE" dirty="0" err="1" smtClean="0"/>
              <a:t>ZeroMQ</a:t>
            </a:r>
            <a:r>
              <a:rPr lang="es-PE" dirty="0" smtClean="0"/>
              <a:t> </a:t>
            </a:r>
            <a:r>
              <a:rPr lang="es-PE" dirty="0"/>
              <a:t>es </a:t>
            </a:r>
            <a:r>
              <a:rPr lang="es-PE" dirty="0" smtClean="0"/>
              <a:t>una biblioteca de mensajería asíncrona de alto rendimiento destinada al uso en sistemas distribuidos :</a:t>
            </a:r>
          </a:p>
          <a:p>
            <a:pPr algn="just">
              <a:lnSpc>
                <a:spcPct val="100000"/>
              </a:lnSpc>
            </a:pPr>
            <a:endParaRPr lang="es-PE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sz="2000" dirty="0" smtClean="0"/>
              <a:t>Proporciona una cola de mensajes, la cual se puede ejecutar sin la necesidad de un intermediario de mensajes dedicado.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sz="2000" dirty="0" smtClean="0"/>
              <a:t>Admite patrones de mensajería comunes a través de una variedad de transportes haciendo que la mensajerí</a:t>
            </a:r>
            <a:r>
              <a:rPr lang="es-PE" sz="2000" dirty="0" smtClean="0"/>
              <a:t>a entre procesos sea simple</a:t>
            </a:r>
            <a:r>
              <a:rPr lang="es-PE" sz="2000" dirty="0" smtClean="0"/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sz="2000" dirty="0" smtClean="0"/>
              <a:t>Mantiene un código claro, modular y extremadamente fácil de escalar</a:t>
            </a:r>
            <a:r>
              <a:rPr lang="es-PE" sz="2000" dirty="0" smtClean="0"/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sz="2000" dirty="0" smtClean="0"/>
              <a:t>Es desarrollada por una gran comunidad de contribuyentes.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36646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E084A-0F54-406E-BC70-532BBC37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8883"/>
            <a:ext cx="10058400" cy="839832"/>
          </a:xfrm>
        </p:spPr>
        <p:txBody>
          <a:bodyPr anchor="ctr"/>
          <a:lstStyle/>
          <a:p>
            <a:pPr algn="ctr"/>
            <a:r>
              <a:rPr lang="es-PE" dirty="0"/>
              <a:t>Funcionalidad de </a:t>
            </a:r>
            <a:r>
              <a:rPr lang="es-PE" dirty="0" err="1" smtClean="0"/>
              <a:t>ZeroMQ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5DCC45-0F54-4473-99B7-8FBCEEAF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9286"/>
            <a:ext cx="10058400" cy="411980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PE" dirty="0" err="1" smtClean="0"/>
              <a:t>ZeroMQ</a:t>
            </a:r>
            <a:r>
              <a:rPr lang="es-PE" dirty="0" smtClean="0"/>
              <a:t> actúa como un marco de concurrencia que proporciona sockets que transportan mensajes atómicos a través de varios transportes como en procesos, entre procesos, TCP y multidifusión.</a:t>
            </a:r>
          </a:p>
          <a:p>
            <a:pPr algn="just">
              <a:lnSpc>
                <a:spcPct val="100000"/>
              </a:lnSpc>
            </a:pPr>
            <a:r>
              <a:rPr lang="es-ES" dirty="0"/>
              <a:t>Su modelo de E / S asíncrono le brinda aplicaciones escalables </a:t>
            </a:r>
            <a:r>
              <a:rPr lang="es-ES" dirty="0" err="1"/>
              <a:t>multinúcleo</a:t>
            </a:r>
            <a:r>
              <a:rPr lang="es-ES" dirty="0"/>
              <a:t>, creadas como tareas de procesamiento de mensajes asíncronos. </a:t>
            </a:r>
            <a:endParaRPr lang="es-ES" dirty="0" smtClean="0"/>
          </a:p>
          <a:p>
            <a:pPr algn="just">
              <a:lnSpc>
                <a:spcPct val="100000"/>
              </a:lnSpc>
            </a:pPr>
            <a:r>
              <a:rPr lang="es-ES" dirty="0"/>
              <a:t>Puede conectar sockets de N a N con patrones como abanico, pub-sub, distribución de tareas y solicitud-respuesta. </a:t>
            </a:r>
            <a:endParaRPr lang="es-PE" dirty="0" smtClean="0"/>
          </a:p>
          <a:p>
            <a:pPr algn="just">
              <a:lnSpc>
                <a:spcPct val="100000"/>
              </a:lnSpc>
            </a:pPr>
            <a:r>
              <a:rPr lang="es-ES" dirty="0"/>
              <a:t>Tiene una puntuación de API de </a:t>
            </a:r>
            <a:r>
              <a:rPr lang="es-ES" dirty="0" smtClean="0"/>
              <a:t>lenguajes </a:t>
            </a:r>
            <a:r>
              <a:rPr lang="es-ES" dirty="0"/>
              <a:t>y se ejecuta en la mayoría de los sistemas operativos.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72288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E9F88-3F79-4241-AD85-D43E2201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PE" dirty="0"/>
              <a:t>Aplicaciones de </a:t>
            </a:r>
            <a:r>
              <a:rPr lang="es-PE" dirty="0" err="1" smtClean="0"/>
              <a:t>ZeroMQ</a:t>
            </a:r>
            <a:endParaRPr lang="es-P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4" t="48924" r="8370" b="30294"/>
          <a:stretch/>
        </p:blipFill>
        <p:spPr>
          <a:xfrm>
            <a:off x="446379" y="2717073"/>
            <a:ext cx="11404694" cy="15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3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E9F88-3F79-4241-AD85-D43E2201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PE" dirty="0"/>
              <a:t>Clientes de </a:t>
            </a:r>
            <a:r>
              <a:rPr lang="es-PE" dirty="0" err="1" smtClean="0"/>
              <a:t>ZeroMQ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C97C29-782D-4479-AB6A-6335F78689E8}"/>
              </a:ext>
            </a:extLst>
          </p:cNvPr>
          <p:cNvSpPr/>
          <p:nvPr/>
        </p:nvSpPr>
        <p:spPr>
          <a:xfrm>
            <a:off x="1097280" y="1811326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s-PE" dirty="0"/>
              <a:t>Algunos lenguajes de programación a los cuales soporta </a:t>
            </a:r>
            <a:r>
              <a:rPr lang="es-PE" dirty="0" err="1" smtClean="0"/>
              <a:t>ZeroMQ</a:t>
            </a:r>
            <a:r>
              <a:rPr lang="es-PE" dirty="0" smtClean="0"/>
              <a:t>.</a:t>
            </a:r>
            <a:endParaRPr lang="es-P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51" t="25176" r="10688" b="30358"/>
          <a:stretch/>
        </p:blipFill>
        <p:spPr>
          <a:xfrm>
            <a:off x="2299062" y="2717074"/>
            <a:ext cx="7313500" cy="30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295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</TotalTime>
  <Words>167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Retrospección</vt:lpstr>
      <vt:lpstr>Herramienta  Middleware</vt:lpstr>
      <vt:lpstr>¿Qué es ZeroMQ?</vt:lpstr>
      <vt:lpstr>Funcionalidad de ZeroMQ</vt:lpstr>
      <vt:lpstr>Aplicaciones de ZeroMQ</vt:lpstr>
      <vt:lpstr>Clientes de ZeroMQ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  Middleware</dc:title>
  <dc:creator>Joel Angel Trujillo Cruz</dc:creator>
  <cp:lastModifiedBy>YORDY</cp:lastModifiedBy>
  <cp:revision>12</cp:revision>
  <dcterms:created xsi:type="dcterms:W3CDTF">2020-07-23T21:57:54Z</dcterms:created>
  <dcterms:modified xsi:type="dcterms:W3CDTF">2020-07-25T07:31:40Z</dcterms:modified>
</cp:coreProperties>
</file>