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gif" ContentType="image/gif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Haga clic para modificar los estilos de texto del patrón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1BC7AF-242B-470B-BC92-0EA706B0E4AD}" type="datetime">
              <a:rPr b="0" lang="es-PE" sz="900" spc="-1" strike="noStrike">
                <a:solidFill>
                  <a:srgbClr val="ffffff"/>
                </a:solidFill>
                <a:latin typeface="Calibri"/>
              </a:rPr>
              <a:t>4/09/20</a:t>
            </a:fld>
            <a:endParaRPr b="0" lang="es-PE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s-PE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1DF81A-D943-4DBA-86B5-A1773D98E45D}" type="slidenum">
              <a:rPr b="0" lang="es-PE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es-PE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860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5" name="TextShape 2"/>
          <p:cNvSpPr txBox="1"/>
          <p:nvPr/>
        </p:nvSpPr>
        <p:spPr>
          <a:xfrm>
            <a:off x="710280" y="671040"/>
            <a:ext cx="7057800" cy="143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5000"/>
              </a:lnSpc>
            </a:pPr>
            <a:r>
              <a:rPr b="0" lang="es-PE" sz="6000" spc="-49" strike="noStrike">
                <a:solidFill>
                  <a:srgbClr val="629dd1"/>
                </a:solidFill>
                <a:latin typeface="Calibri Light"/>
              </a:rPr>
              <a:t>Herramienta </a:t>
            </a:r>
            <a:br/>
            <a:r>
              <a:rPr b="0" lang="es-PE" sz="6000" spc="-49" strike="noStrike">
                <a:solidFill>
                  <a:srgbClr val="629dd1"/>
                </a:solidFill>
                <a:latin typeface="Calibri Light"/>
              </a:rPr>
              <a:t>Middleware</a:t>
            </a:r>
            <a:endParaRPr b="0" lang="es-P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14428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813276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892440" y="5057280"/>
            <a:ext cx="705780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85000"/>
              </a:lnSpc>
            </a:pPr>
            <a:r>
              <a:rPr b="0" lang="es-PE" sz="4000" spc="-49" strike="noStrike">
                <a:solidFill>
                  <a:srgbClr val="629dd1"/>
                </a:solidFill>
                <a:latin typeface="Calibri Light"/>
              </a:rPr>
              <a:t>Sistemas distribuidos - 2020</a:t>
            </a:r>
            <a:endParaRPr b="0" lang="es-PE" sz="40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8264880" y="671040"/>
            <a:ext cx="380916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85000"/>
              </a:lnSpc>
            </a:pPr>
            <a:r>
              <a:rPr b="0" lang="es-PE" sz="4400" spc="-49" strike="noStrike">
                <a:solidFill>
                  <a:srgbClr val="f2f2f2"/>
                </a:solidFill>
                <a:latin typeface="Calibri Light"/>
              </a:rPr>
              <a:t>Integrantes</a:t>
            </a:r>
            <a:endParaRPr b="0" lang="es-PE" sz="44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8208000" y="2325240"/>
            <a:ext cx="3977640" cy="29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Caushi Cueva, Yordy Denis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               (16200110)</a:t>
            </a:r>
            <a:endParaRPr b="0" lang="es-PE" sz="20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Ramos Vargas, Rolando Javier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                                 (16200182)</a:t>
            </a:r>
            <a:endParaRPr b="0" lang="es-PE" sz="20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Trujillo Cruz, Joel Angel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	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                                 (16200031)</a:t>
            </a:r>
            <a:endParaRPr b="0" lang="es-PE" sz="20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Velasquez Yzquierdo, Miguel Eduardo</a:t>
            </a:r>
            <a:endParaRPr b="0" lang="es-PE" sz="20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                                                   </a:t>
            </a:r>
            <a:r>
              <a:rPr b="0" lang="es-PE" sz="2000" spc="-49" strike="noStrike">
                <a:solidFill>
                  <a:srgbClr val="f2f2f2"/>
                </a:solidFill>
                <a:latin typeface="Calibri Light"/>
              </a:rPr>
              <a:t>(16200101)</a:t>
            </a:r>
            <a:endParaRPr b="0" lang="es-PE" sz="2000" spc="-1" strike="noStrike"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1736280" y="2781000"/>
            <a:ext cx="5139000" cy="16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175760" y="694080"/>
            <a:ext cx="10058040" cy="83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5000"/>
              </a:lnSpc>
            </a:pPr>
            <a:r>
              <a:rPr b="0" lang="es-PE" sz="4800" spc="-49" strike="noStrike">
                <a:solidFill>
                  <a:srgbClr val="404040"/>
                </a:solidFill>
                <a:latin typeface="Calibri Light"/>
              </a:rPr>
              <a:t>¿Qué es ZeroMQ?</a:t>
            </a:r>
            <a:endParaRPr b="0" lang="es-P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175760" y="1762200"/>
            <a:ext cx="10058040" cy="3867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i="1" lang="es-PE" sz="2000" spc="-1" strike="noStrike">
                <a:solidFill>
                  <a:srgbClr val="404040"/>
                </a:solidFill>
                <a:latin typeface="Calibri"/>
              </a:rPr>
              <a:t>“</a:t>
            </a:r>
            <a:r>
              <a:rPr b="0" i="1" lang="es-PE" sz="2000" spc="-1" strike="noStrike">
                <a:solidFill>
                  <a:srgbClr val="404040"/>
                </a:solidFill>
                <a:latin typeface="Calibri"/>
              </a:rPr>
              <a:t>We took a normal TCP socket, injected it with a mix of radioactive isotopes stolen from a secret Soviet atomic research project, bombarded it with 1950-era cosmic rays, and put it into the hands of a drug-addled comic book author with a badly-disguised fetish for bulging muscles clad in spandex. Yes, ZeroMQ sockets are the world-saving superheroes of the networking world.”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-Del sitio web de zeromq.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algn="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(http://zguide.zeromq.org/page:preface)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92000" y="3600000"/>
            <a:ext cx="3960000" cy="24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175760" y="694080"/>
            <a:ext cx="10058040" cy="83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5000"/>
              </a:lnSpc>
            </a:pPr>
            <a:r>
              <a:rPr b="0" lang="es-PE" sz="4800" spc="-49" strike="noStrike">
                <a:solidFill>
                  <a:srgbClr val="404040"/>
                </a:solidFill>
                <a:latin typeface="Calibri Light"/>
              </a:rPr>
              <a:t>¿Qué es ZeroMQ?</a:t>
            </a:r>
            <a:endParaRPr b="0" lang="es-P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175760" y="1762200"/>
            <a:ext cx="10058040" cy="3867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ZeroMQ es una biblioteca de mensajería asíncrona de alto rendimiento destinada al uso en sistemas distribuidos :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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Proporciona una cola de mensajes, la cual se puede ejecutar sin la necesidad de un intermediario de mensajes dedicado.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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Admite patrones de mensajería comunes a través de una variedad de transportes haciendo que la mensajería entre procesos sea simple.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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Mantiene un código claro, modular y extremadamente fácil de escalar.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 algn="just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a66ac"/>
              </a:buClr>
              <a:buFont typeface="Wingdings" charset="2"/>
              <a:buChar char="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Es desarrollada por una gran comunidad de contribuyentes.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097280" y="459000"/>
            <a:ext cx="10058040" cy="83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5000"/>
              </a:lnSpc>
            </a:pPr>
            <a:r>
              <a:rPr b="0" lang="es-PE" sz="4800" spc="-49" strike="noStrike">
                <a:solidFill>
                  <a:srgbClr val="404040"/>
                </a:solidFill>
                <a:latin typeface="Calibri Light"/>
              </a:rPr>
              <a:t>Funcionalida</a:t>
            </a:r>
            <a:r>
              <a:rPr b="0" lang="es-PE" sz="4800" spc="-49" strike="noStrike">
                <a:solidFill>
                  <a:srgbClr val="404040"/>
                </a:solidFill>
                <a:latin typeface="Calibri Light"/>
              </a:rPr>
              <a:t>d de ZeroMQ</a:t>
            </a:r>
            <a:endParaRPr b="0" lang="es-P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097280" y="1749240"/>
            <a:ext cx="10058040" cy="4119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ZeroMQ actúa como un marco de concurrencia que proporciona sockets que transportan mensajes atómicos a través de varios transportes como en procesos, entre procesos, TCP y multidifusión.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Su modelo de E / S asíncrono le brinda aplicaciones escalables multinúcleo, creadas como tareas de procesamiento de mensajes asíncronos. 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Puede conectar sockets de N a N con patrones como abanico, pub-sub, distribución de tareas y solicitud-respuesta. 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es-PE" sz="2000" spc="-1" strike="noStrike">
                <a:solidFill>
                  <a:srgbClr val="404040"/>
                </a:solidFill>
                <a:latin typeface="Calibri"/>
              </a:rPr>
              <a:t>Tiene una puntuación de API de lenguajes y se ejecuta en la mayoría de los sistemas operativos.</a:t>
            </a:r>
            <a:endParaRPr b="0" lang="es-PE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5000"/>
              </a:lnSpc>
            </a:pPr>
            <a:r>
              <a:rPr b="0" lang="es-PE" sz="4800" spc="-49" strike="noStrike">
                <a:solidFill>
                  <a:srgbClr val="404040"/>
                </a:solidFill>
                <a:latin typeface="Calibri Light"/>
              </a:rPr>
              <a:t>Aplicaciones de ZeroMQ</a:t>
            </a:r>
            <a:endParaRPr b="0" lang="es-PE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" name="Marcador de contenido 5" descr=""/>
          <p:cNvPicPr/>
          <p:nvPr/>
        </p:nvPicPr>
        <p:blipFill>
          <a:blip r:embed="rId1"/>
          <a:srcRect l="8013" t="48917" r="8370" b="30290"/>
          <a:stretch/>
        </p:blipFill>
        <p:spPr>
          <a:xfrm>
            <a:off x="446400" y="2716920"/>
            <a:ext cx="11404440" cy="159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5000"/>
              </a:lnSpc>
            </a:pPr>
            <a:r>
              <a:rPr b="0" lang="es-PE" sz="4800" spc="-49" strike="noStrike">
                <a:solidFill>
                  <a:srgbClr val="404040"/>
                </a:solidFill>
                <a:latin typeface="Calibri Light"/>
              </a:rPr>
              <a:t>Clientes de ZeroMQ</a:t>
            </a:r>
            <a:endParaRPr b="0" lang="es-P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97280" y="1811160"/>
            <a:ext cx="1005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PE" sz="1800" spc="-1" strike="noStrike">
                <a:solidFill>
                  <a:srgbClr val="000000"/>
                </a:solidFill>
                <a:latin typeface="Calibri"/>
              </a:rPr>
              <a:t>Algunos lenguajes de programación a los cuales soporta ZeroMQ.</a:t>
            </a:r>
            <a:endParaRPr b="0" lang="es-PE" sz="1800" spc="-1" strike="noStrike">
              <a:latin typeface="Arial"/>
            </a:endParaRPr>
          </a:p>
        </p:txBody>
      </p:sp>
      <p:pic>
        <p:nvPicPr>
          <p:cNvPr id="63" name="Marcador de contenido 5" descr=""/>
          <p:cNvPicPr/>
          <p:nvPr/>
        </p:nvPicPr>
        <p:blipFill>
          <a:blip r:embed="rId1"/>
          <a:srcRect l="30247" t="25172" r="10686" b="30354"/>
          <a:stretch/>
        </p:blipFill>
        <p:spPr>
          <a:xfrm>
            <a:off x="2298960" y="2716920"/>
            <a:ext cx="7313040" cy="30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Application>LibreOffice/6.0.7.3$Linux_X86_64 LibreOffice_project/00m0$Build-3</Application>
  <Words>167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2020-07-23T21:57:54Z</dcterms:created>
  <dc:creator>Joel Angel Trujillo Cruz</dc:creator>
  <dc:description/>
  <dc:language>es-PE</dc:language>
  <cp:lastModifiedBy/>
  <dcterms:modified xsi:type="dcterms:W3CDTF">2020-09-04T20:25:50Z</dcterms:modified>
  <cp:revision>13</cp:revision>
  <dc:subject/>
  <dc:title>Herramienta  Middleware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