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63717-2174-ADE9-CD2B-8567F2A8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D14B05-2F97-CBC8-9565-CF9DB8CBD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B23E2-F179-E92F-2A13-8CCC875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05E8A4-A1A1-C612-0F0D-6BFA0452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FF0BF-E474-A31E-20E9-81032CA5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F32E7-F7CA-8E60-5774-3C5CDA33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86E34E-E1F6-754F-BAA6-A52D320D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B8D62-1866-FA19-18A0-903AE1E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82513-3956-77E7-1D02-3EE12647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8879E-4928-42C1-5327-719F506D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5D85C4-FC30-9605-480D-AF8170F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618F83-D54B-E24C-83A5-92AAE656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71441-F0C3-0094-429C-D51F41D5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7D1C9B-6F83-71E1-53B8-3C58EED9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72EE7B-ECAB-9722-25F0-BF9D7E22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A11D2-563E-B71D-4D56-1D62A5B3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CA0CD-2C74-32C8-92B1-0AECA112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0CF91-A1A1-D640-1A9E-AD9F04F5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23695-21FC-D00B-FC74-13AA3D10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0D31A-1BF0-8E22-2DA1-2C2384E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63BC5-1166-648F-6FF6-D5753F7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123B6-D3B7-C2E8-6F34-C67F7F1E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F1457-3FD1-FF0A-9F61-0171B439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13981-FDAB-A669-453C-37F23825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EAE5B7-C48E-3FED-5760-5A9FDB3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FBED7-04B9-078A-D2B4-EB1BF0D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E300F-1E3F-8981-48C0-7B9941CA4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441D4B-AD57-918E-C90C-77951749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6FB1E0-E5D4-9E84-F102-E0963035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9F38D3-326F-6A2C-D613-E38C1940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DDA699-8038-8201-E9B7-C04BF33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F8FF2-6D75-88FB-4FAE-035AADEB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0570D-245A-9D95-96DB-427C09A3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55E197-2528-6FEA-2728-16838872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FF1DE0-FB70-95D6-EC1A-91CB38847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BF0E93-5AEC-1A2C-30BB-FA68D8A6A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7D26C7-3BE3-904E-15CA-243FE8BC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16E655-0C50-FBDA-5214-A4C9024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5B351C-DFDB-B26E-2822-DA016323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1280D-B589-F7A1-7D99-DABB9815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151D29-CFAF-9D96-0138-5E6A775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ABC6E1-B1D0-4992-9508-7FC10662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2DFDC3-444C-40F3-66AB-5C34B517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BBFA8B-8CE6-DD3B-9D9B-63491F13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1E612-EFBA-8EEA-3C41-7EF4991E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EF5940-ABEC-BA1B-EE9B-205EA4A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A59FC-8D7E-E883-F33B-3CAAD710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1C011-C6A4-D8E3-1A99-09229791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873208-0EAA-79AD-2B92-4636AD93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33B3A-E081-DA44-6CC2-288A029A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84831-8C5E-C8B5-2396-711A060B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9A7668-BD2F-C266-233B-A54AA66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4EE1F-A0F2-E354-9C47-708FB27D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0E7D17-40C7-00E8-854E-7B7AAF3F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201CF7-AC54-FB06-06CD-836FFCA2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B28742-461E-B0E7-7A51-7D7E007F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6DA62-34B4-AFD0-C144-F6E098B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07FDF0-FDDE-42FF-C2B7-C73A4B9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2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AE5898-5073-7000-2E55-A4AFB5A7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E491F6-624D-F4AF-A7EF-B04B2CC6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DB39D9-B119-1F65-75B0-8278ECC2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853F9-F7EF-BE49-B098-BDD715305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B5973-3B87-8E94-64C1-F90802A15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4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8E5209-8ADA-CA4D-B1D8-2014E7612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9" t="23373" r="22337" b="20576"/>
          <a:stretch/>
        </p:blipFill>
        <p:spPr>
          <a:xfrm>
            <a:off x="516835" y="0"/>
            <a:ext cx="6559826" cy="31871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E16DF6-147F-B172-099D-88D9D51E5454}"/>
              </a:ext>
            </a:extLst>
          </p:cNvPr>
          <p:cNvSpPr txBox="1"/>
          <p:nvPr/>
        </p:nvSpPr>
        <p:spPr>
          <a:xfrm>
            <a:off x="456161" y="3190078"/>
            <a:ext cx="8455610" cy="309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Tradeoff depends on your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Video safe for kids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precision</a:t>
            </a:r>
            <a:r>
              <a:rPr lang="zh-TW" altLang="en-US" dirty="0"/>
              <a:t> </a:t>
            </a:r>
            <a:r>
              <a:rPr lang="en-US" altLang="zh-TW" dirty="0"/>
              <a:t>=&gt; FP as low as possible (</a:t>
            </a:r>
            <a:r>
              <a:rPr lang="zh-TW" altLang="en-US" dirty="0"/>
              <a:t>保留安全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recall =&gt; allows</a:t>
            </a:r>
            <a:r>
              <a:rPr lang="zh-TW" altLang="en-US" dirty="0"/>
              <a:t> </a:t>
            </a:r>
            <a:r>
              <a:rPr lang="en-US" altLang="zh-TW" dirty="0"/>
              <a:t>a higher FN value (</a:t>
            </a:r>
            <a:r>
              <a:rPr lang="zh-TW" altLang="en-US" dirty="0"/>
              <a:t>拒絕好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Detect shoplifters (</a:t>
            </a:r>
            <a:r>
              <a:rPr lang="zh-TW" altLang="en-US" dirty="0"/>
              <a:t>偷竊商店；具潛變材料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recall =&gt; FN as low as possible (</a:t>
            </a:r>
            <a:r>
              <a:rPr lang="zh-TW" altLang="en-US" dirty="0"/>
              <a:t>根據錄影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precision =&gt; allows</a:t>
            </a:r>
            <a:r>
              <a:rPr lang="zh-TW" altLang="en-US" dirty="0"/>
              <a:t> </a:t>
            </a:r>
            <a:r>
              <a:rPr lang="en-US" altLang="zh-TW" dirty="0"/>
              <a:t>a higher FP value (</a:t>
            </a:r>
            <a:r>
              <a:rPr lang="zh-TW" altLang="en-US" dirty="0"/>
              <a:t>漏網之魚 </a:t>
            </a:r>
            <a:r>
              <a:rPr lang="en-US" altLang="zh-TW" dirty="0"/>
              <a:t>=&gt;</a:t>
            </a:r>
            <a:r>
              <a:rPr lang="zh-TW" altLang="en-US" dirty="0"/>
              <a:t> 免於責難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5DA3999-37EB-231D-504F-CCE73392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73" y="4150453"/>
            <a:ext cx="3258958" cy="13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F4515348-07DD-BF48-F57E-E741F9531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4963244" y="3123687"/>
            <a:ext cx="3752982" cy="27183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68D3025-9318-0611-50A6-C161834A9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2947"/>
          <a:stretch/>
        </p:blipFill>
        <p:spPr>
          <a:xfrm>
            <a:off x="39088" y="3061013"/>
            <a:ext cx="3752982" cy="27809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79F961F-5C79-DC1B-C490-699E1E281DA0}"/>
              </a:ext>
            </a:extLst>
          </p:cNvPr>
          <p:cNvSpPr txBox="1"/>
          <p:nvPr/>
        </p:nvSpPr>
        <p:spPr>
          <a:xfrm>
            <a:off x="194904" y="677770"/>
            <a:ext cx="5676124" cy="171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Video safe for kids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precision</a:t>
            </a:r>
            <a:r>
              <a:rPr lang="zh-TW" altLang="en-US" dirty="0"/>
              <a:t> </a:t>
            </a:r>
            <a:r>
              <a:rPr lang="en-US" altLang="zh-TW" dirty="0"/>
              <a:t>=&gt; FP as low as possible (</a:t>
            </a:r>
            <a:r>
              <a:rPr lang="zh-TW" altLang="en-US" dirty="0"/>
              <a:t>保留安全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recall =&gt; allows</a:t>
            </a:r>
            <a:r>
              <a:rPr lang="zh-TW" altLang="en-US" dirty="0"/>
              <a:t> </a:t>
            </a:r>
            <a:r>
              <a:rPr lang="en-US" altLang="zh-TW" dirty="0"/>
              <a:t>a higher FN value (</a:t>
            </a:r>
            <a:r>
              <a:rPr lang="zh-TW" altLang="en-US" dirty="0"/>
              <a:t>拒絕好</a:t>
            </a:r>
            <a:r>
              <a:rPr lang="en-US" altLang="zh-TW" dirty="0"/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16CBEB-C219-A7F7-88A8-A7441DA09990}"/>
              </a:ext>
            </a:extLst>
          </p:cNvPr>
          <p:cNvSpPr txBox="1"/>
          <p:nvPr/>
        </p:nvSpPr>
        <p:spPr>
          <a:xfrm>
            <a:off x="6233886" y="677770"/>
            <a:ext cx="6096000" cy="212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Detect shoplifters (</a:t>
            </a:r>
            <a:r>
              <a:rPr lang="zh-TW" altLang="en-US" dirty="0"/>
              <a:t>偷竊商店；具潛變材料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recall =&gt; FN as low as possible (</a:t>
            </a:r>
            <a:r>
              <a:rPr lang="zh-TW" altLang="en-US" dirty="0"/>
              <a:t>盡可能撈出確實是小偷的人</a:t>
            </a:r>
            <a:r>
              <a:rPr lang="en-US" altLang="zh-TW" dirty="0"/>
              <a:t>=&gt;</a:t>
            </a:r>
            <a:r>
              <a:rPr lang="zh-TW" altLang="en-US" dirty="0"/>
              <a:t>根據錄影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precision =&gt; allows</a:t>
            </a:r>
            <a:r>
              <a:rPr lang="zh-TW" altLang="en-US" dirty="0"/>
              <a:t> </a:t>
            </a:r>
            <a:r>
              <a:rPr lang="en-US" altLang="zh-TW" dirty="0"/>
              <a:t>a higher FP value (</a:t>
            </a:r>
            <a:r>
              <a:rPr lang="zh-TW" altLang="en-US" dirty="0"/>
              <a:t>漏網之魚 </a:t>
            </a:r>
            <a:r>
              <a:rPr lang="en-US" altLang="zh-TW" dirty="0"/>
              <a:t>=&gt;</a:t>
            </a:r>
            <a:r>
              <a:rPr lang="zh-TW" altLang="en-US" dirty="0"/>
              <a:t> 但可免於責難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2E445ED-2476-CDD5-3249-ABC8A8BCD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6615393" y="3806473"/>
            <a:ext cx="2010229" cy="155032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13643F-CA43-0E17-BEF3-6F3911800ACC}"/>
              </a:ext>
            </a:extLst>
          </p:cNvPr>
          <p:cNvSpPr txBox="1"/>
          <p:nvPr/>
        </p:nvSpPr>
        <p:spPr>
          <a:xfrm>
            <a:off x="6738765" y="350071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D64AD68-D989-8B18-6031-16FB3DF45576}"/>
              </a:ext>
            </a:extLst>
          </p:cNvPr>
          <p:cNvSpPr txBox="1"/>
          <p:nvPr/>
        </p:nvSpPr>
        <p:spPr>
          <a:xfrm>
            <a:off x="7751135" y="350071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E765CB-01D1-5DB9-1624-DF34863BE331}"/>
              </a:ext>
            </a:extLst>
          </p:cNvPr>
          <p:cNvSpPr txBox="1"/>
          <p:nvPr/>
        </p:nvSpPr>
        <p:spPr>
          <a:xfrm>
            <a:off x="5973134" y="4849990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B53CD6-CCDB-5271-F68B-223650FDF1FA}"/>
              </a:ext>
            </a:extLst>
          </p:cNvPr>
          <p:cNvSpPr txBox="1"/>
          <p:nvPr/>
        </p:nvSpPr>
        <p:spPr>
          <a:xfrm>
            <a:off x="5973134" y="399336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65A153-3C1C-57A8-AC87-D9124F4F9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1883117" y="3837860"/>
            <a:ext cx="2010229" cy="15503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46A01D-5039-7D08-8ECC-7CC460E1017A}"/>
              </a:ext>
            </a:extLst>
          </p:cNvPr>
          <p:cNvSpPr txBox="1"/>
          <p:nvPr/>
        </p:nvSpPr>
        <p:spPr>
          <a:xfrm>
            <a:off x="2008080" y="3453749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暴力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15EC57-C1E6-636B-1BFC-B8FFE3505EF6}"/>
              </a:ext>
            </a:extLst>
          </p:cNvPr>
          <p:cNvSpPr txBox="1"/>
          <p:nvPr/>
        </p:nvSpPr>
        <p:spPr>
          <a:xfrm>
            <a:off x="2924408" y="3437141"/>
            <a:ext cx="10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非暴力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CA345F-20D7-C6ED-E5FD-39507335F389}"/>
              </a:ext>
            </a:extLst>
          </p:cNvPr>
          <p:cNvSpPr txBox="1"/>
          <p:nvPr/>
        </p:nvSpPr>
        <p:spPr>
          <a:xfrm>
            <a:off x="1055802" y="3901434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暴力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76A366-0CA7-A271-4103-6CDC3F4625D3}"/>
              </a:ext>
            </a:extLst>
          </p:cNvPr>
          <p:cNvSpPr txBox="1"/>
          <p:nvPr/>
        </p:nvSpPr>
        <p:spPr>
          <a:xfrm>
            <a:off x="948538" y="4698979"/>
            <a:ext cx="10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非暴力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1AFEECA-B03C-07D2-5DD8-49F274AF9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-3979370" y="6649255"/>
            <a:ext cx="3752982" cy="271831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821C24E-26FE-9A57-5985-ED44750D5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-2327221" y="7332041"/>
            <a:ext cx="2010229" cy="1550327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C060D5-2FC1-F2C3-5C8E-B8E57EA70A27}"/>
              </a:ext>
            </a:extLst>
          </p:cNvPr>
          <p:cNvSpPr txBox="1"/>
          <p:nvPr/>
        </p:nvSpPr>
        <p:spPr>
          <a:xfrm>
            <a:off x="-2203849" y="702628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BACE343-38CD-AEEB-0E4E-648516140DF7}"/>
              </a:ext>
            </a:extLst>
          </p:cNvPr>
          <p:cNvSpPr txBox="1"/>
          <p:nvPr/>
        </p:nvSpPr>
        <p:spPr>
          <a:xfrm>
            <a:off x="-1191479" y="702628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B95ADAF-AB70-384B-5257-B7E2B51A767C}"/>
              </a:ext>
            </a:extLst>
          </p:cNvPr>
          <p:cNvSpPr txBox="1"/>
          <p:nvPr/>
        </p:nvSpPr>
        <p:spPr>
          <a:xfrm>
            <a:off x="-2969480" y="8375558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168CC83-0F32-D74E-354F-97B3F3D5BD3A}"/>
              </a:ext>
            </a:extLst>
          </p:cNvPr>
          <p:cNvSpPr txBox="1"/>
          <p:nvPr/>
        </p:nvSpPr>
        <p:spPr>
          <a:xfrm>
            <a:off x="-2969480" y="751893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E1B7655-11D6-C0B2-9CAD-534AE6DC0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9454001" y="3086527"/>
            <a:ext cx="3752982" cy="2718313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A4F18717-134D-DA70-9897-5BC04E1DD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11106150" y="3769313"/>
            <a:ext cx="2010229" cy="1550327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809BD3-3631-887D-9DD4-1B9EF4969ECD}"/>
              </a:ext>
            </a:extLst>
          </p:cNvPr>
          <p:cNvSpPr txBox="1"/>
          <p:nvPr/>
        </p:nvSpPr>
        <p:spPr>
          <a:xfrm>
            <a:off x="11229522" y="346355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8809D6-F029-0EA4-2286-452DF727D507}"/>
              </a:ext>
            </a:extLst>
          </p:cNvPr>
          <p:cNvSpPr txBox="1"/>
          <p:nvPr/>
        </p:nvSpPr>
        <p:spPr>
          <a:xfrm>
            <a:off x="12241892" y="346355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7E3E56D-7819-CB6E-2DAC-9D2ECFC945A5}"/>
              </a:ext>
            </a:extLst>
          </p:cNvPr>
          <p:cNvSpPr txBox="1"/>
          <p:nvPr/>
        </p:nvSpPr>
        <p:spPr>
          <a:xfrm>
            <a:off x="10463891" y="4812830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D6208D9-B886-8A0A-4007-5E3EE0D69965}"/>
              </a:ext>
            </a:extLst>
          </p:cNvPr>
          <p:cNvSpPr txBox="1"/>
          <p:nvPr/>
        </p:nvSpPr>
        <p:spPr>
          <a:xfrm>
            <a:off x="10463891" y="395620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CC61C0CC-4E99-055E-DB3E-026393EF7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5197717" y="6214184"/>
            <a:ext cx="3752982" cy="2718313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4DC11B0-D388-FDCB-820D-C04CF0847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6849866" y="6896970"/>
            <a:ext cx="2010229" cy="1550327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C79DEE30-EC65-703A-965F-0F7C20A481E9}"/>
              </a:ext>
            </a:extLst>
          </p:cNvPr>
          <p:cNvSpPr txBox="1"/>
          <p:nvPr/>
        </p:nvSpPr>
        <p:spPr>
          <a:xfrm>
            <a:off x="6973238" y="6591212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AC84AB3-44EE-F626-98BD-EC85FBD4F77C}"/>
              </a:ext>
            </a:extLst>
          </p:cNvPr>
          <p:cNvSpPr txBox="1"/>
          <p:nvPr/>
        </p:nvSpPr>
        <p:spPr>
          <a:xfrm>
            <a:off x="7985608" y="6591212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6030524-DD70-7D1B-449B-DE1643D364AC}"/>
              </a:ext>
            </a:extLst>
          </p:cNvPr>
          <p:cNvSpPr txBox="1"/>
          <p:nvPr/>
        </p:nvSpPr>
        <p:spPr>
          <a:xfrm>
            <a:off x="6207607" y="794048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8DC599B-1F80-DDD6-CD33-9BFD16888C7E}"/>
              </a:ext>
            </a:extLst>
          </p:cNvPr>
          <p:cNvSpPr txBox="1"/>
          <p:nvPr/>
        </p:nvSpPr>
        <p:spPr>
          <a:xfrm>
            <a:off x="6207607" y="7083864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</p:spTree>
    <p:extLst>
      <p:ext uri="{BB962C8B-B14F-4D97-AF65-F5344CB8AC3E}">
        <p14:creationId xmlns:p14="http://schemas.microsoft.com/office/powerpoint/2010/main" val="15002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32CAA-673F-6A80-7D0F-B86ACCCD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6ACF5-EAFE-8E22-8C7C-1B2724FB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947085-3D88-5D78-FBE9-CDD04B9C5FA7}"/>
              </a:ext>
            </a:extLst>
          </p:cNvPr>
          <p:cNvSpPr txBox="1"/>
          <p:nvPr/>
        </p:nvSpPr>
        <p:spPr>
          <a:xfrm>
            <a:off x="3048000" y="28303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https://medium.com/ai%E5%8F%8D%E6%96%97%E5%9F%8E/learning-model-%E4%BB%80%E9%BA%BC%E6%98%AFroc%E5%92%8Cauc-%E8%BD%89%E9%8C%84-33aafe644cf</a:t>
            </a:r>
          </a:p>
        </p:txBody>
      </p:sp>
    </p:spTree>
    <p:extLst>
      <p:ext uri="{BB962C8B-B14F-4D97-AF65-F5344CB8AC3E}">
        <p14:creationId xmlns:p14="http://schemas.microsoft.com/office/powerpoint/2010/main" val="356779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280</Words>
  <Application>Microsoft Office PowerPoint</Application>
  <PresentationFormat>寬螢幕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0903041</dc:creator>
  <cp:lastModifiedBy>0903041</cp:lastModifiedBy>
  <cp:revision>3</cp:revision>
  <dcterms:created xsi:type="dcterms:W3CDTF">2024-04-30T03:09:11Z</dcterms:created>
  <dcterms:modified xsi:type="dcterms:W3CDTF">2024-04-30T06:51:11Z</dcterms:modified>
</cp:coreProperties>
</file>