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7" r:id="rId10"/>
    <p:sldId id="268" r:id="rId11"/>
    <p:sldId id="271" r:id="rId12"/>
    <p:sldId id="269" r:id="rId13"/>
    <p:sldId id="270" r:id="rId14"/>
  </p:sldIdLst>
  <p:sldSz cx="9144000" cy="6858000" type="screen4x3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A673-527B-40CF-BAD3-8583A4986865}" type="datetimeFigureOut">
              <a:rPr lang="es-DO" smtClean="0"/>
              <a:t>31/10/2014</a:t>
            </a:fld>
            <a:endParaRPr lang="es-D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5E46D9-B1E1-4D2C-A764-17B72F70B397}" type="slidenum">
              <a:rPr lang="es-DO" smtClean="0"/>
              <a:t>‹Nº›</a:t>
            </a:fld>
            <a:endParaRPr lang="es-D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D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A673-527B-40CF-BAD3-8583A4986865}" type="datetimeFigureOut">
              <a:rPr lang="es-DO" smtClean="0"/>
              <a:t>31/10/2014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46D9-B1E1-4D2C-A764-17B72F70B397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A673-527B-40CF-BAD3-8583A4986865}" type="datetimeFigureOut">
              <a:rPr lang="es-DO" smtClean="0"/>
              <a:t>31/10/2014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46D9-B1E1-4D2C-A764-17B72F70B397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A673-527B-40CF-BAD3-8583A4986865}" type="datetimeFigureOut">
              <a:rPr lang="es-DO" smtClean="0"/>
              <a:t>31/10/2014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46D9-B1E1-4D2C-A764-17B72F70B397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A673-527B-40CF-BAD3-8583A4986865}" type="datetimeFigureOut">
              <a:rPr lang="es-DO" smtClean="0"/>
              <a:t>31/10/2014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46D9-B1E1-4D2C-A764-17B72F70B397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A673-527B-40CF-BAD3-8583A4986865}" type="datetimeFigureOut">
              <a:rPr lang="es-DO" smtClean="0"/>
              <a:t>31/10/2014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46D9-B1E1-4D2C-A764-17B72F70B397}" type="slidenum">
              <a:rPr lang="es-DO" smtClean="0"/>
              <a:t>‹Nº›</a:t>
            </a:fld>
            <a:endParaRPr lang="es-DO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A673-527B-40CF-BAD3-8583A4986865}" type="datetimeFigureOut">
              <a:rPr lang="es-DO" smtClean="0"/>
              <a:t>31/10/2014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46D9-B1E1-4D2C-A764-17B72F70B397}" type="slidenum">
              <a:rPr lang="es-DO" smtClean="0"/>
              <a:t>‹Nº›</a:t>
            </a:fld>
            <a:endParaRPr lang="es-D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A673-527B-40CF-BAD3-8583A4986865}" type="datetimeFigureOut">
              <a:rPr lang="es-DO" smtClean="0"/>
              <a:t>31/10/2014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46D9-B1E1-4D2C-A764-17B72F70B397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A673-527B-40CF-BAD3-8583A4986865}" type="datetimeFigureOut">
              <a:rPr lang="es-DO" smtClean="0"/>
              <a:t>31/10/2014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46D9-B1E1-4D2C-A764-17B72F70B397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A673-527B-40CF-BAD3-8583A4986865}" type="datetimeFigureOut">
              <a:rPr lang="es-DO" smtClean="0"/>
              <a:t>31/10/2014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46D9-B1E1-4D2C-A764-17B72F70B397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A673-527B-40CF-BAD3-8583A4986865}" type="datetimeFigureOut">
              <a:rPr lang="es-DO" smtClean="0"/>
              <a:t>31/10/2014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46D9-B1E1-4D2C-A764-17B72F70B397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023A673-527B-40CF-BAD3-8583A4986865}" type="datetimeFigureOut">
              <a:rPr lang="es-DO" smtClean="0"/>
              <a:t>31/10/2014</a:t>
            </a:fld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A5E46D9-B1E1-4D2C-A764-17B72F70B397}" type="slidenum">
              <a:rPr lang="es-DO" smtClean="0"/>
              <a:t>‹Nº›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D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smtClean="0"/>
              <a:t>Área de almacenamientos temporal</a:t>
            </a:r>
            <a:endParaRPr lang="es-D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Pedro Rosario 2013-0253</a:t>
            </a:r>
          </a:p>
          <a:p>
            <a:r>
              <a:rPr lang="en-US" dirty="0" smtClean="0"/>
              <a:t>Aristides Cruz 2012-1882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3209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Descripción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Spooling de </a:t>
            </a:r>
            <a:r>
              <a:rPr lang="en-US" dirty="0" err="1" smtClean="0"/>
              <a:t>impresión</a:t>
            </a:r>
            <a:r>
              <a:rPr lang="en-US" dirty="0" smtClean="0"/>
              <a:t>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8834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Diferencias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Buffer / Spool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6111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7170" name="Picture 2" descr="http://blog.ofertaformativa.com/wp-content/uploads/2013/08/hombre-en-du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07" y="0"/>
            <a:ext cx="3919494" cy="489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fuentesguerra.es/wordpress/wp-content/uploads/interrogante-duda-pregun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165699"/>
            <a:ext cx="5225363" cy="47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gracias!</a:t>
            </a:r>
            <a:endParaRPr lang="es-DO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Pedro Rosario 2013-0253</a:t>
            </a:r>
          </a:p>
          <a:p>
            <a:r>
              <a:rPr lang="en-US" dirty="0"/>
              <a:t>Aristides Cruz 2012-1882</a:t>
            </a:r>
            <a:endParaRPr lang="es-DO" dirty="0"/>
          </a:p>
          <a:p>
            <a:endParaRPr lang="es-DO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899592" y="3789040"/>
            <a:ext cx="7315200" cy="2595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Buffer / Spool</a:t>
            </a:r>
            <a:endParaRPr lang="es-DO" sz="2800" dirty="0"/>
          </a:p>
        </p:txBody>
      </p:sp>
    </p:spTree>
    <p:extLst>
      <p:ext uri="{BB962C8B-B14F-4D97-AF65-F5344CB8AC3E}">
        <p14:creationId xmlns:p14="http://schemas.microsoft.com/office/powerpoint/2010/main" val="41330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en-US" dirty="0" smtClean="0"/>
              <a:t>Buffer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 teclado</a:t>
            </a:r>
          </a:p>
          <a:p>
            <a:endParaRPr lang="en-US" dirty="0" smtClean="0"/>
          </a:p>
          <a:p>
            <a:r>
              <a:rPr lang="en-US" dirty="0" smtClean="0"/>
              <a:t>De streaming</a:t>
            </a:r>
          </a:p>
          <a:p>
            <a:endParaRPr lang="en-US" dirty="0" smtClean="0"/>
          </a:p>
          <a:p>
            <a:r>
              <a:rPr lang="en-US" dirty="0" smtClean="0"/>
              <a:t>Del grabador CD/DVD</a:t>
            </a:r>
          </a:p>
          <a:p>
            <a:endParaRPr lang="en-US" dirty="0" smtClean="0"/>
          </a:p>
          <a:p>
            <a:r>
              <a:rPr lang="en-US" dirty="0" smtClean="0"/>
              <a:t>De video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611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en-US" dirty="0" smtClean="0"/>
              <a:t>Buffer de teclado</a:t>
            </a:r>
            <a:endParaRPr lang="es-D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23" r="1393" b="2662"/>
          <a:stretch/>
        </p:blipFill>
        <p:spPr bwMode="auto">
          <a:xfrm>
            <a:off x="1331641" y="2322115"/>
            <a:ext cx="6552727" cy="420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0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looptheloop.de/webarbeit/wordpress/wp-content/uploads/2012/07/tomorrowland-2012-tv-web-online-live-%C3%BCbertragung-youtub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9" r="21351"/>
          <a:stretch/>
        </p:blipFill>
        <p:spPr bwMode="auto">
          <a:xfrm>
            <a:off x="5254489" y="0"/>
            <a:ext cx="3889511" cy="34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altorendimiento.com/blog/wp-content/uploads/2012/08/image-twitcam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9"/>
          <a:stretch/>
        </p:blipFill>
        <p:spPr bwMode="auto">
          <a:xfrm>
            <a:off x="5254489" y="3444309"/>
            <a:ext cx="3889511" cy="34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908720"/>
            <a:ext cx="7315200" cy="1800200"/>
          </a:xfrm>
        </p:spPr>
        <p:txBody>
          <a:bodyPr>
            <a:noAutofit/>
          </a:bodyPr>
          <a:lstStyle/>
          <a:p>
            <a:r>
              <a:rPr lang="en-US" dirty="0" smtClean="0"/>
              <a:t>Buffer de </a:t>
            </a:r>
            <a:br>
              <a:rPr lang="en-US" dirty="0" smtClean="0"/>
            </a:br>
            <a:r>
              <a:rPr lang="en-US" dirty="0" smtClean="0"/>
              <a:t>streaming</a:t>
            </a:r>
            <a:endParaRPr lang="es-DO" dirty="0"/>
          </a:p>
        </p:txBody>
      </p:sp>
      <p:pic>
        <p:nvPicPr>
          <p:cNvPr id="10" name="Picture 2" descr="http://forum.teratoday.com/uploads/4822dfcdb3bdd71d4693c442e107bd4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72" y="4282410"/>
            <a:ext cx="5278461" cy="25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7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wallpaper1080hd.com/Picture/allimg/c120603/133VW412535Z-1R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97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2232248"/>
          </a:xfrm>
        </p:spPr>
        <p:txBody>
          <a:bodyPr>
            <a:noAutofit/>
          </a:bodyPr>
          <a:lstStyle/>
          <a:p>
            <a:r>
              <a:rPr lang="en-US" dirty="0"/>
              <a:t>Buffer del grabador de CD/DVD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790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80000"/>
                <a:satMod val="100000"/>
                <a:lumMod val="100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en-US" dirty="0" smtClean="0"/>
              <a:t>Buffer de video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4103" name="Picture 7" descr="http://helpforum.sky.com/t5/image/serverpage/image-id/9816iF90404CD989588E2?v=mpbl-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4762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en-US" dirty="0" smtClean="0"/>
              <a:t>Spool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S</a:t>
            </a:r>
            <a:r>
              <a:rPr lang="en-US" b="1" i="1" dirty="0" smtClean="0"/>
              <a:t>imultaneous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i="1" dirty="0"/>
              <a:t>eripheral </a:t>
            </a:r>
            <a:r>
              <a:rPr lang="en-US" b="1" i="1" dirty="0">
                <a:solidFill>
                  <a:srgbClr val="FF0000"/>
                </a:solidFill>
              </a:rPr>
              <a:t>O</a:t>
            </a:r>
            <a:r>
              <a:rPr lang="en-US" b="1" i="1" dirty="0"/>
              <a:t>perations </a:t>
            </a:r>
            <a:r>
              <a:rPr lang="en-US" b="1" i="1" dirty="0">
                <a:solidFill>
                  <a:srgbClr val="FF0000"/>
                </a:solidFill>
              </a:rPr>
              <a:t>O</a:t>
            </a:r>
            <a:r>
              <a:rPr lang="en-US" b="1" i="1" dirty="0"/>
              <a:t>n-</a:t>
            </a:r>
            <a:r>
              <a:rPr lang="en-US" b="1" i="1" dirty="0">
                <a:solidFill>
                  <a:srgbClr val="FF0000"/>
                </a:solidFill>
              </a:rPr>
              <a:t>L</a:t>
            </a:r>
            <a:r>
              <a:rPr lang="en-US" b="1" i="1" dirty="0"/>
              <a:t>ine</a:t>
            </a:r>
          </a:p>
          <a:p>
            <a:endParaRPr lang="en-US" dirty="0" smtClean="0"/>
          </a:p>
          <a:p>
            <a:r>
              <a:rPr lang="en-US" dirty="0" smtClean="0"/>
              <a:t>Spool</a:t>
            </a:r>
          </a:p>
          <a:p>
            <a:endParaRPr lang="en-US" dirty="0" smtClean="0"/>
          </a:p>
          <a:p>
            <a:r>
              <a:rPr lang="en-US" dirty="0" smtClean="0"/>
              <a:t>Spooling</a:t>
            </a:r>
          </a:p>
          <a:p>
            <a:endParaRPr lang="en-US" dirty="0" smtClean="0"/>
          </a:p>
          <a:p>
            <a:r>
              <a:rPr lang="en-US" dirty="0" smtClean="0"/>
              <a:t>Spooling de </a:t>
            </a:r>
            <a:r>
              <a:rPr lang="en-US" dirty="0" err="1" smtClean="0"/>
              <a:t>impresión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8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en-US" dirty="0" smtClean="0"/>
              <a:t>Spool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Es un área de almacenamiento temporal en la RAM que contiene datos de entrada o de salida.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142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en-US" dirty="0" smtClean="0"/>
              <a:t>Spooling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Es el proceso de mandarle data al </a:t>
            </a:r>
            <a:r>
              <a:rPr lang="es-DO" dirty="0" err="1"/>
              <a:t>Spool</a:t>
            </a:r>
            <a:r>
              <a:rPr lang="es-DO" dirty="0"/>
              <a:t>. La data puede contener archivos o procesos.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6561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159</TotalTime>
  <Words>103</Words>
  <Application>Microsoft Office PowerPoint</Application>
  <PresentationFormat>Presentación en pantalla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Perspectiva</vt:lpstr>
      <vt:lpstr>Área de almacenamientos temporal</vt:lpstr>
      <vt:lpstr>Buffer</vt:lpstr>
      <vt:lpstr>Buffer de teclado</vt:lpstr>
      <vt:lpstr>Buffer de  streaming</vt:lpstr>
      <vt:lpstr>Buffer del grabador de CD/DVD</vt:lpstr>
      <vt:lpstr>Buffer de video</vt:lpstr>
      <vt:lpstr>Spool</vt:lpstr>
      <vt:lpstr>Spool</vt:lpstr>
      <vt:lpstr>Spooling</vt:lpstr>
      <vt:lpstr>Descripción del proceso</vt:lpstr>
      <vt:lpstr>Diferencias</vt:lpstr>
      <vt:lpstr>Presentación de PowerPoint</vt:lpstr>
      <vt:lpstr>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Área de almacenamientos temporal</dc:title>
  <dc:creator>Pedro Alberto Rosario</dc:creator>
  <cp:lastModifiedBy>Pedro Alberto Rosario</cp:lastModifiedBy>
  <cp:revision>11</cp:revision>
  <dcterms:created xsi:type="dcterms:W3CDTF">2014-10-29T16:42:17Z</dcterms:created>
  <dcterms:modified xsi:type="dcterms:W3CDTF">2014-10-31T21:27:00Z</dcterms:modified>
</cp:coreProperties>
</file>