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2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87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8717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25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68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27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35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4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0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1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7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2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42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5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8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46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43417"/>
            <a:ext cx="8791575" cy="2387600"/>
          </a:xfrm>
        </p:spPr>
        <p:txBody>
          <a:bodyPr/>
          <a:lstStyle/>
          <a:p>
            <a:r>
              <a:rPr lang="es-DO" dirty="0" err="1" smtClean="0"/>
              <a:t>Backups</a:t>
            </a:r>
            <a:r>
              <a:rPr lang="es-DO" dirty="0" smtClean="0"/>
              <a:t> con Archivos .</a:t>
            </a:r>
            <a:r>
              <a:rPr lang="es-DO" dirty="0" err="1" smtClean="0"/>
              <a:t>bat</a:t>
            </a:r>
            <a:endParaRPr lang="es-D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DO" dirty="0" smtClean="0"/>
              <a:t>PRESENTADO por:</a:t>
            </a:r>
          </a:p>
          <a:p>
            <a:r>
              <a:rPr lang="es-DO" dirty="0" smtClean="0"/>
              <a:t>Willson Acevedo</a:t>
            </a:r>
          </a:p>
          <a:p>
            <a:r>
              <a:rPr lang="es-DO" dirty="0" smtClean="0"/>
              <a:t>Andy Daniel gil</a:t>
            </a:r>
          </a:p>
        </p:txBody>
      </p:sp>
    </p:spTree>
    <p:extLst>
      <p:ext uri="{BB962C8B-B14F-4D97-AF65-F5344CB8AC3E}">
        <p14:creationId xmlns:p14="http://schemas.microsoft.com/office/powerpoint/2010/main" val="5352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copia de seguridad, copia de respaldo o </a:t>
            </a:r>
            <a:r>
              <a:rPr lang="es-DO" dirty="0" err="1"/>
              <a:t>backup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/>
              <a:t>E</a:t>
            </a:r>
            <a:r>
              <a:rPr lang="es-DO" dirty="0" smtClean="0"/>
              <a:t>s </a:t>
            </a:r>
            <a:r>
              <a:rPr lang="es-DO" dirty="0"/>
              <a:t>una copia de los datos originales que se realiza con el fin de disponer de un medio para recuperarlos en caso de su pérdida.</a:t>
            </a:r>
          </a:p>
        </p:txBody>
      </p:sp>
      <p:pic>
        <p:nvPicPr>
          <p:cNvPr id="1026" name="Picture 2" descr="http://phpforms.net/tutorial/wp-content/uploads/2012/03/backup-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235" y="3405468"/>
            <a:ext cx="3810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13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Utilidad De los </a:t>
            </a:r>
            <a:r>
              <a:rPr lang="es-DO" dirty="0" err="1" smtClean="0"/>
              <a:t>Backups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/>
              <a:t>Las copias de seguridad son útiles ante distintos eventos y usos: recuperar los sistemas informáticos y los datos de una catástrofe informática, natural o ataque; restaurar una pequeña cantidad de archivos que pueden haberse eliminado accidentalmente, corrompido, infectado por un virus informático u otras causas; guardar información histórica de forma más económica que los discos duros y además permitiendo el traslado a ubicaciones distintas de la de los datos originales; etc.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04330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Comandos para Archivos .</a:t>
            </a:r>
            <a:r>
              <a:rPr lang="es-DO" dirty="0" err="1" smtClean="0"/>
              <a:t>bat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 err="1" smtClean="0"/>
              <a:t>Xcopy</a:t>
            </a:r>
            <a:endParaRPr lang="es-DO" dirty="0" smtClean="0"/>
          </a:p>
          <a:p>
            <a:r>
              <a:rPr lang="es-DO" dirty="0" smtClean="0"/>
              <a:t>Cd  md</a:t>
            </a:r>
            <a:endParaRPr lang="es-DO" dirty="0" smtClean="0"/>
          </a:p>
          <a:p>
            <a:r>
              <a:rPr lang="es-DO" dirty="0" err="1" smtClean="0"/>
              <a:t>goto</a:t>
            </a:r>
            <a:endParaRPr lang="es-DO" dirty="0" smtClean="0"/>
          </a:p>
          <a:p>
            <a:r>
              <a:rPr lang="es-DO" dirty="0" err="1" smtClean="0"/>
              <a:t>If</a:t>
            </a:r>
            <a:endParaRPr lang="es-DO" dirty="0" smtClean="0"/>
          </a:p>
        </p:txBody>
      </p:sp>
    </p:spTree>
    <p:extLst>
      <p:ext uri="{BB962C8B-B14F-4D97-AF65-F5344CB8AC3E}">
        <p14:creationId xmlns:p14="http://schemas.microsoft.com/office/powerpoint/2010/main" val="351100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83" y="241504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DO" sz="8800" dirty="0" smtClean="0"/>
              <a:t>A LA practica!</a:t>
            </a:r>
            <a:endParaRPr lang="es-DO" sz="8800" dirty="0"/>
          </a:p>
        </p:txBody>
      </p:sp>
    </p:spTree>
    <p:extLst>
      <p:ext uri="{BB962C8B-B14F-4D97-AF65-F5344CB8AC3E}">
        <p14:creationId xmlns:p14="http://schemas.microsoft.com/office/powerpoint/2010/main" val="200290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252C36"/>
      </a:dk2>
      <a:lt2>
        <a:srgbClr val="FFFFFF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FFFFFF"/>
      </a:hlink>
      <a:folHlink>
        <a:srgbClr val="FFFFFF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125</TotalTime>
  <Words>103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Backups con Archivos .bat</vt:lpstr>
      <vt:lpstr>copia de seguridad, copia de respaldo o backup</vt:lpstr>
      <vt:lpstr>Utilidad De los Backups</vt:lpstr>
      <vt:lpstr>Comandos para Archivos .bat</vt:lpstr>
      <vt:lpstr>A LA practica!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Backups con Archivos .bat</dc:title>
  <dc:creator>Willson Acevedo</dc:creator>
  <cp:lastModifiedBy>Willson Acevedo</cp:lastModifiedBy>
  <cp:revision>6</cp:revision>
  <dcterms:created xsi:type="dcterms:W3CDTF">2014-11-13T18:04:02Z</dcterms:created>
  <dcterms:modified xsi:type="dcterms:W3CDTF">2014-11-13T22:44:25Z</dcterms:modified>
</cp:coreProperties>
</file>