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s-D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D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A27A-C9A7-46CB-AC70-384C9E6109AF}" type="datetimeFigureOut">
              <a:rPr lang="es-DO" smtClean="0"/>
              <a:t>3/11/14</a:t>
            </a:fld>
            <a:endParaRPr lang="es-D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786F-9A32-42BB-B979-0B5094402845}" type="slidenum">
              <a:rPr lang="es-DO" smtClean="0"/>
              <a:t>‹#›</a:t>
            </a:fld>
            <a:endParaRPr lang="es-D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A27A-C9A7-46CB-AC70-384C9E6109AF}" type="datetimeFigureOut">
              <a:rPr lang="es-DO" smtClean="0"/>
              <a:t>3/11/14</a:t>
            </a:fld>
            <a:endParaRPr lang="es-D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786F-9A32-42BB-B979-0B5094402845}" type="slidenum">
              <a:rPr lang="es-DO" smtClean="0"/>
              <a:t>‹#›</a:t>
            </a:fld>
            <a:endParaRPr lang="es-D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A27A-C9A7-46CB-AC70-384C9E6109AF}" type="datetimeFigureOut">
              <a:rPr lang="es-DO" smtClean="0"/>
              <a:t>3/11/14</a:t>
            </a:fld>
            <a:endParaRPr lang="es-D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786F-9A32-42BB-B979-0B5094402845}" type="slidenum">
              <a:rPr lang="es-DO" smtClean="0"/>
              <a:t>‹#›</a:t>
            </a:fld>
            <a:endParaRPr lang="es-D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A27A-C9A7-46CB-AC70-384C9E6109AF}" type="datetimeFigureOut">
              <a:rPr lang="es-DO" smtClean="0"/>
              <a:t>3/11/14</a:t>
            </a:fld>
            <a:endParaRPr lang="es-D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786F-9A32-42BB-B979-0B5094402845}" type="slidenum">
              <a:rPr lang="es-DO" smtClean="0"/>
              <a:t>‹#›</a:t>
            </a:fld>
            <a:endParaRPr lang="es-D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A27A-C9A7-46CB-AC70-384C9E6109AF}" type="datetimeFigureOut">
              <a:rPr lang="es-DO" smtClean="0"/>
              <a:t>3/11/14</a:t>
            </a:fld>
            <a:endParaRPr lang="es-D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786F-9A32-42BB-B979-0B5094402845}" type="slidenum">
              <a:rPr lang="es-DO" smtClean="0"/>
              <a:t>‹#›</a:t>
            </a:fld>
            <a:endParaRPr lang="es-D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A27A-C9A7-46CB-AC70-384C9E6109AF}" type="datetimeFigureOut">
              <a:rPr lang="es-DO" smtClean="0"/>
              <a:t>3/11/14</a:t>
            </a:fld>
            <a:endParaRPr lang="es-D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786F-9A32-42BB-B979-0B5094402845}" type="slidenum">
              <a:rPr lang="es-DO" smtClean="0"/>
              <a:t>‹#›</a:t>
            </a:fld>
            <a:endParaRPr lang="es-D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A27A-C9A7-46CB-AC70-384C9E6109AF}" type="datetimeFigureOut">
              <a:rPr lang="es-DO" smtClean="0"/>
              <a:t>3/11/14</a:t>
            </a:fld>
            <a:endParaRPr lang="es-D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786F-9A32-42BB-B979-0B5094402845}" type="slidenum">
              <a:rPr lang="es-DO" smtClean="0"/>
              <a:t>‹#›</a:t>
            </a:fld>
            <a:endParaRPr lang="es-D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A27A-C9A7-46CB-AC70-384C9E6109AF}" type="datetimeFigureOut">
              <a:rPr lang="es-DO" smtClean="0"/>
              <a:t>3/11/14</a:t>
            </a:fld>
            <a:endParaRPr lang="es-D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786F-9A32-42BB-B979-0B5094402845}" type="slidenum">
              <a:rPr lang="es-DO" smtClean="0"/>
              <a:t>‹#›</a:t>
            </a:fld>
            <a:endParaRPr lang="es-D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A27A-C9A7-46CB-AC70-384C9E6109AF}" type="datetimeFigureOut">
              <a:rPr lang="es-DO" smtClean="0"/>
              <a:t>3/11/14</a:t>
            </a:fld>
            <a:endParaRPr lang="es-D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786F-9A32-42BB-B979-0B5094402845}" type="slidenum">
              <a:rPr lang="es-DO" smtClean="0"/>
              <a:t>‹#›</a:t>
            </a:fld>
            <a:endParaRPr lang="es-D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A27A-C9A7-46CB-AC70-384C9E6109AF}" type="datetimeFigureOut">
              <a:rPr lang="es-DO" smtClean="0"/>
              <a:t>3/11/14</a:t>
            </a:fld>
            <a:endParaRPr lang="es-D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786F-9A32-42BB-B979-0B5094402845}" type="slidenum">
              <a:rPr lang="es-DO" smtClean="0"/>
              <a:t>‹#›</a:t>
            </a:fld>
            <a:endParaRPr lang="es-D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D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A27A-C9A7-46CB-AC70-384C9E6109AF}" type="datetimeFigureOut">
              <a:rPr lang="es-DO" smtClean="0"/>
              <a:t>3/11/14</a:t>
            </a:fld>
            <a:endParaRPr lang="es-D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786F-9A32-42BB-B979-0B5094402845}" type="slidenum">
              <a:rPr lang="es-DO" smtClean="0"/>
              <a:t>‹#›</a:t>
            </a:fld>
            <a:endParaRPr lang="es-D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EA27A-C9A7-46CB-AC70-384C9E6109AF}" type="datetimeFigureOut">
              <a:rPr lang="es-DO" smtClean="0"/>
              <a:t>3/11/14</a:t>
            </a:fld>
            <a:endParaRPr lang="es-D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8786F-9A32-42BB-B979-0B5094402845}" type="slidenum">
              <a:rPr lang="es-DO" smtClean="0"/>
              <a:t>‹#›</a:t>
            </a:fld>
            <a:endParaRPr lang="es-D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D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5796136" y="4509120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1200" dirty="0" smtClean="0"/>
              <a:t>CÁLCULO</a:t>
            </a:r>
          </a:p>
          <a:p>
            <a:pPr algn="ctr"/>
            <a:r>
              <a:rPr lang="es-DO" sz="1200" dirty="0" smtClean="0"/>
              <a:t>LOSAS</a:t>
            </a:r>
            <a:endParaRPr lang="es-DO" sz="1200" dirty="0"/>
          </a:p>
        </p:txBody>
      </p:sp>
      <p:sp>
        <p:nvSpPr>
          <p:cNvPr id="5" name="4 Rectángulo"/>
          <p:cNvSpPr/>
          <p:nvPr/>
        </p:nvSpPr>
        <p:spPr>
          <a:xfrm>
            <a:off x="3948887" y="3460011"/>
            <a:ext cx="1584176" cy="68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1600" dirty="0" smtClean="0"/>
              <a:t>INGENIERO</a:t>
            </a:r>
            <a:endParaRPr lang="es-DO" dirty="0" smtClean="0"/>
          </a:p>
        </p:txBody>
      </p:sp>
      <p:cxnSp>
        <p:nvCxnSpPr>
          <p:cNvPr id="12" name="11 Forma"/>
          <p:cNvCxnSpPr>
            <a:stCxn id="5" idx="3"/>
            <a:endCxn id="4" idx="0"/>
          </p:cNvCxnSpPr>
          <p:nvPr/>
        </p:nvCxnSpPr>
        <p:spPr>
          <a:xfrm>
            <a:off x="5533063" y="3802019"/>
            <a:ext cx="803073" cy="707101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13 Conector curvado"/>
          <p:cNvCxnSpPr>
            <a:stCxn id="4" idx="2"/>
            <a:endCxn id="5" idx="2"/>
          </p:cNvCxnSpPr>
          <p:nvPr/>
        </p:nvCxnSpPr>
        <p:spPr>
          <a:xfrm rot="10800000">
            <a:off x="4740976" y="4144028"/>
            <a:ext cx="1055161" cy="905093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23 Rectángulo"/>
          <p:cNvSpPr/>
          <p:nvPr/>
        </p:nvSpPr>
        <p:spPr>
          <a:xfrm>
            <a:off x="1043608" y="1340768"/>
            <a:ext cx="1584176" cy="68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1600" dirty="0" smtClean="0"/>
              <a:t>ARQUITECTO</a:t>
            </a:r>
            <a:endParaRPr lang="es-DO" dirty="0" smtClean="0"/>
          </a:p>
        </p:txBody>
      </p:sp>
      <p:cxnSp>
        <p:nvCxnSpPr>
          <p:cNvPr id="37" name="36 Forma"/>
          <p:cNvCxnSpPr>
            <a:stCxn id="24" idx="3"/>
            <a:endCxn id="18" idx="7"/>
          </p:cNvCxnSpPr>
          <p:nvPr/>
        </p:nvCxnSpPr>
        <p:spPr>
          <a:xfrm>
            <a:off x="2627784" y="1682776"/>
            <a:ext cx="989376" cy="657405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13 Conector curvado"/>
          <p:cNvCxnSpPr>
            <a:stCxn id="5" idx="1"/>
            <a:endCxn id="18" idx="3"/>
          </p:cNvCxnSpPr>
          <p:nvPr/>
        </p:nvCxnSpPr>
        <p:spPr>
          <a:xfrm rot="10800000">
            <a:off x="2853485" y="3103857"/>
            <a:ext cx="1095403" cy="698162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45 CuadroTexto"/>
          <p:cNvSpPr txBox="1"/>
          <p:nvPr/>
        </p:nvSpPr>
        <p:spPr>
          <a:xfrm rot="2327843">
            <a:off x="2947675" y="153728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dirty="0" smtClean="0"/>
              <a:t>Planos</a:t>
            </a:r>
            <a:endParaRPr lang="es-DO" dirty="0"/>
          </a:p>
        </p:txBody>
      </p:sp>
      <p:sp>
        <p:nvSpPr>
          <p:cNvPr id="49" name="48 CuadroTexto"/>
          <p:cNvSpPr txBox="1"/>
          <p:nvPr/>
        </p:nvSpPr>
        <p:spPr>
          <a:xfrm rot="2309923">
            <a:off x="1113230" y="3196381"/>
            <a:ext cx="262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dirty="0" smtClean="0"/>
              <a:t>Devuelve planos erróneos</a:t>
            </a:r>
            <a:endParaRPr lang="es-DO" dirty="0"/>
          </a:p>
        </p:txBody>
      </p:sp>
      <p:sp>
        <p:nvSpPr>
          <p:cNvPr id="62" name="61 CuadroTexto"/>
          <p:cNvSpPr txBox="1"/>
          <p:nvPr/>
        </p:nvSpPr>
        <p:spPr>
          <a:xfrm rot="2327843">
            <a:off x="5338104" y="3617353"/>
            <a:ext cx="257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dirty="0" smtClean="0"/>
              <a:t>Datos específicos de losa</a:t>
            </a:r>
            <a:endParaRPr lang="es-DO" dirty="0"/>
          </a:p>
        </p:txBody>
      </p:sp>
      <p:sp>
        <p:nvSpPr>
          <p:cNvPr id="63" name="62 CuadroTexto"/>
          <p:cNvSpPr txBox="1"/>
          <p:nvPr/>
        </p:nvSpPr>
        <p:spPr>
          <a:xfrm rot="2380425">
            <a:off x="3891488" y="5157192"/>
            <a:ext cx="19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dirty="0" smtClean="0"/>
              <a:t>Resultado Cálculos</a:t>
            </a:r>
            <a:endParaRPr lang="es-DO" dirty="0"/>
          </a:p>
        </p:txBody>
      </p:sp>
      <p:sp>
        <p:nvSpPr>
          <p:cNvPr id="64" name="63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s-DO" dirty="0" smtClean="0"/>
              <a:t>Diagrama de contexto</a:t>
            </a:r>
            <a:endParaRPr lang="es-DO" dirty="0"/>
          </a:p>
        </p:txBody>
      </p:sp>
      <p:sp>
        <p:nvSpPr>
          <p:cNvPr id="18" name="3 Elipse"/>
          <p:cNvSpPr/>
          <p:nvPr/>
        </p:nvSpPr>
        <p:spPr>
          <a:xfrm>
            <a:off x="2695322" y="2182019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1200" dirty="0" smtClean="0"/>
              <a:t>Envía</a:t>
            </a:r>
            <a:endParaRPr lang="es-DO" sz="1200" dirty="0" smtClean="0"/>
          </a:p>
        </p:txBody>
      </p:sp>
      <p:cxnSp>
        <p:nvCxnSpPr>
          <p:cNvPr id="21" name="13 Conector curvado"/>
          <p:cNvCxnSpPr>
            <a:stCxn id="18" idx="3"/>
            <a:endCxn id="24" idx="2"/>
          </p:cNvCxnSpPr>
          <p:nvPr/>
        </p:nvCxnSpPr>
        <p:spPr>
          <a:xfrm rot="5400000" flipH="1">
            <a:off x="1805053" y="2055427"/>
            <a:ext cx="1079073" cy="1017788"/>
          </a:xfrm>
          <a:prstGeom prst="curvedConnector3">
            <a:avLst>
              <a:gd name="adj1" fmla="val 2954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36 Forma"/>
          <p:cNvCxnSpPr>
            <a:endCxn id="5" idx="0"/>
          </p:cNvCxnSpPr>
          <p:nvPr/>
        </p:nvCxnSpPr>
        <p:spPr>
          <a:xfrm>
            <a:off x="3821253" y="2631601"/>
            <a:ext cx="919722" cy="828410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45 CuadroTexto"/>
          <p:cNvSpPr txBox="1"/>
          <p:nvPr/>
        </p:nvSpPr>
        <p:spPr>
          <a:xfrm rot="2327843">
            <a:off x="4167035" y="249163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dirty="0" smtClean="0"/>
              <a:t>Planos</a:t>
            </a:r>
            <a:endParaRPr lang="es-D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1618743" y="3068960"/>
            <a:ext cx="2160000" cy="21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CÁLCULO</a:t>
            </a:r>
          </a:p>
          <a:p>
            <a:pPr algn="ctr"/>
            <a:r>
              <a:rPr lang="es-DO" dirty="0" smtClean="0"/>
              <a:t>LOSAS</a:t>
            </a:r>
            <a:endParaRPr lang="es-DO" dirty="0"/>
          </a:p>
        </p:txBody>
      </p:sp>
      <p:sp>
        <p:nvSpPr>
          <p:cNvPr id="5" name="4 Rectángulo"/>
          <p:cNvSpPr/>
          <p:nvPr/>
        </p:nvSpPr>
        <p:spPr>
          <a:xfrm>
            <a:off x="969742" y="1520848"/>
            <a:ext cx="108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Ingeniero</a:t>
            </a:r>
          </a:p>
        </p:txBody>
      </p:sp>
      <p:sp>
        <p:nvSpPr>
          <p:cNvPr id="23" name="22 Rectángulo"/>
          <p:cNvSpPr/>
          <p:nvPr/>
        </p:nvSpPr>
        <p:spPr>
          <a:xfrm>
            <a:off x="4714158" y="5913336"/>
            <a:ext cx="108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Obras Públicas</a:t>
            </a:r>
          </a:p>
        </p:txBody>
      </p:sp>
      <p:sp>
        <p:nvSpPr>
          <p:cNvPr id="24" name="23 Elipse"/>
          <p:cNvSpPr/>
          <p:nvPr/>
        </p:nvSpPr>
        <p:spPr>
          <a:xfrm>
            <a:off x="5147135" y="2240928"/>
            <a:ext cx="2160000" cy="21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Confirmar resultados del cálculo</a:t>
            </a:r>
          </a:p>
        </p:txBody>
      </p:sp>
      <p:cxnSp>
        <p:nvCxnSpPr>
          <p:cNvPr id="50" name="49 Forma"/>
          <p:cNvCxnSpPr>
            <a:stCxn id="23" idx="3"/>
            <a:endCxn id="24" idx="4"/>
          </p:cNvCxnSpPr>
          <p:nvPr/>
        </p:nvCxnSpPr>
        <p:spPr>
          <a:xfrm flipV="1">
            <a:off x="5794158" y="4400928"/>
            <a:ext cx="432977" cy="1782408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56 Forma"/>
          <p:cNvCxnSpPr>
            <a:stCxn id="4" idx="4"/>
            <a:endCxn id="23" idx="1"/>
          </p:cNvCxnSpPr>
          <p:nvPr/>
        </p:nvCxnSpPr>
        <p:spPr>
          <a:xfrm rot="16200000" flipH="1">
            <a:off x="3229262" y="4698440"/>
            <a:ext cx="954376" cy="2015415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59 Forma"/>
          <p:cNvCxnSpPr>
            <a:stCxn id="24" idx="1"/>
            <a:endCxn id="5" idx="0"/>
          </p:cNvCxnSpPr>
          <p:nvPr/>
        </p:nvCxnSpPr>
        <p:spPr>
          <a:xfrm rot="16200000" flipV="1">
            <a:off x="2968399" y="62191"/>
            <a:ext cx="1036404" cy="3953718"/>
          </a:xfrm>
          <a:prstGeom prst="curvedConnector3">
            <a:avLst>
              <a:gd name="adj1" fmla="val 122057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69 CuadroTexto"/>
          <p:cNvSpPr txBox="1"/>
          <p:nvPr/>
        </p:nvSpPr>
        <p:spPr>
          <a:xfrm>
            <a:off x="1905846" y="2024904"/>
            <a:ext cx="2972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dirty="0" smtClean="0">
                <a:latin typeface="Comic Sans MS" pitchFamily="66" charset="0"/>
              </a:rPr>
              <a:t>Datos específicos de losa </a:t>
            </a:r>
          </a:p>
          <a:p>
            <a:r>
              <a:rPr lang="es-DO" dirty="0" smtClean="0">
                <a:latin typeface="Comic Sans MS" pitchFamily="66" charset="0"/>
              </a:rPr>
              <a:t>y del edificio</a:t>
            </a:r>
            <a:endParaRPr lang="es-DO" dirty="0">
              <a:latin typeface="Comic Sans MS" pitchFamily="66" charset="0"/>
            </a:endParaRPr>
          </a:p>
        </p:txBody>
      </p:sp>
      <p:sp>
        <p:nvSpPr>
          <p:cNvPr id="75" name="74 CuadroTexto"/>
          <p:cNvSpPr txBox="1"/>
          <p:nvPr/>
        </p:nvSpPr>
        <p:spPr>
          <a:xfrm>
            <a:off x="6083239" y="5301208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dirty="0" smtClean="0">
                <a:latin typeface="Comic Sans MS" pitchFamily="66" charset="0"/>
              </a:rPr>
              <a:t>Resultado Cálculos</a:t>
            </a:r>
            <a:endParaRPr lang="es-DO" dirty="0">
              <a:latin typeface="Comic Sans MS" pitchFamily="66" charset="0"/>
            </a:endParaRPr>
          </a:p>
        </p:txBody>
      </p:sp>
      <p:sp>
        <p:nvSpPr>
          <p:cNvPr id="76" name="75 CuadroTexto"/>
          <p:cNvSpPr txBox="1"/>
          <p:nvPr/>
        </p:nvSpPr>
        <p:spPr>
          <a:xfrm>
            <a:off x="1258703" y="5733256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dirty="0" smtClean="0">
                <a:latin typeface="Comic Sans MS" pitchFamily="66" charset="0"/>
              </a:rPr>
              <a:t>Resultado Cálculos</a:t>
            </a:r>
            <a:endParaRPr lang="es-DO" dirty="0">
              <a:latin typeface="Comic Sans MS" pitchFamily="66" charset="0"/>
            </a:endParaRPr>
          </a:p>
        </p:txBody>
      </p:sp>
      <p:sp>
        <p:nvSpPr>
          <p:cNvPr id="77" name="76 CuadroTexto"/>
          <p:cNvSpPr txBox="1"/>
          <p:nvPr/>
        </p:nvSpPr>
        <p:spPr>
          <a:xfrm>
            <a:off x="1474727" y="980728"/>
            <a:ext cx="3353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dirty="0" smtClean="0">
                <a:latin typeface="Comic Sans MS" pitchFamily="66" charset="0"/>
              </a:rPr>
              <a:t>Aprobación  de los resultados</a:t>
            </a:r>
            <a:endParaRPr lang="es-DO" dirty="0">
              <a:latin typeface="Comic Sans MS" pitchFamily="66" charset="0"/>
            </a:endParaRPr>
          </a:p>
        </p:txBody>
      </p:sp>
      <p:cxnSp>
        <p:nvCxnSpPr>
          <p:cNvPr id="11" name="10 Forma"/>
          <p:cNvCxnSpPr>
            <a:stCxn id="5" idx="2"/>
            <a:endCxn id="4" idx="1"/>
          </p:cNvCxnSpPr>
          <p:nvPr/>
        </p:nvCxnSpPr>
        <p:spPr>
          <a:xfrm rot="16200000" flipH="1">
            <a:off x="1060187" y="2510403"/>
            <a:ext cx="1324436" cy="42532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118 Título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s-DO" dirty="0" smtClean="0"/>
              <a:t>Diagrama de flujo de datos</a:t>
            </a:r>
            <a:endParaRPr lang="es-DO" dirty="0"/>
          </a:p>
        </p:txBody>
      </p:sp>
      <p:sp>
        <p:nvSpPr>
          <p:cNvPr id="17" name="4 Rectángulo"/>
          <p:cNvSpPr/>
          <p:nvPr/>
        </p:nvSpPr>
        <p:spPr>
          <a:xfrm>
            <a:off x="215232" y="5031208"/>
            <a:ext cx="1080000" cy="540000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DB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7524328" y="4860032"/>
            <a:ext cx="530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29967" y="5571208"/>
            <a:ext cx="1078992" cy="0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7114" y="5031208"/>
            <a:ext cx="1078992" cy="0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4" idx="3"/>
            <a:endCxn id="17" idx="3"/>
          </p:cNvCxnSpPr>
          <p:nvPr/>
        </p:nvCxnSpPr>
        <p:spPr>
          <a:xfrm rot="5400000">
            <a:off x="1420864" y="4787003"/>
            <a:ext cx="388573" cy="63983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29967" y="5031208"/>
            <a:ext cx="0" cy="540000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ivil.cicloides.com/files/images/Imagenes%20Cap.%203/3.3/Diagrama%20de%20Fluj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49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Comic Sans MS</vt:lpstr>
      <vt:lpstr>Tema de Office</vt:lpstr>
      <vt:lpstr>Diagrama de contexto</vt:lpstr>
      <vt:lpstr>Diagrama de flujo de datos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 Rosario</dc:creator>
  <cp:lastModifiedBy>Willson Acevedo</cp:lastModifiedBy>
  <cp:revision>20</cp:revision>
  <dcterms:created xsi:type="dcterms:W3CDTF">2014-10-20T16:19:43Z</dcterms:created>
  <dcterms:modified xsi:type="dcterms:W3CDTF">2014-11-03T19:35:41Z</dcterms:modified>
</cp:coreProperties>
</file>