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1514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2075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899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2099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76232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2433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3461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83101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256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4386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984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1573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2416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4662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7048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292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9424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96FC0D-00CE-462E-B1CC-FAD491219E36}" type="datetimeFigureOut">
              <a:rPr lang="es-DO" smtClean="0"/>
              <a:t>15/9/14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2D9D5E-B178-413B-90D2-F4118307EE8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2002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 smtClean="0"/>
              <a:t>Propuesta</a:t>
            </a:r>
            <a:r>
              <a:rPr lang="en-US" dirty="0" smtClean="0"/>
              <a:t> de </a:t>
            </a:r>
            <a:r>
              <a:rPr lang="en-US" dirty="0" err="1" smtClean="0"/>
              <a:t>anteproyecto</a:t>
            </a:r>
            <a:endParaRPr lang="es-D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Willson Acevedo 2012-1993</a:t>
            </a:r>
          </a:p>
          <a:p>
            <a:r>
              <a:rPr lang="en-US" dirty="0" smtClean="0"/>
              <a:t>Pedro Rosario 2013-0253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78674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Descripción</a:t>
            </a:r>
            <a:r>
              <a:rPr lang="en-US" dirty="0" smtClean="0"/>
              <a:t> </a:t>
            </a:r>
            <a:r>
              <a:rPr lang="en-US" smtClean="0"/>
              <a:t>del Proyecto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17324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Propuesta de anteproyecto</vt:lpstr>
      <vt:lpstr>Descripción del Proyecto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anteproyecto</dc:title>
  <dc:creator>Willson Acevedo</dc:creator>
  <cp:lastModifiedBy>Willson Acevedo</cp:lastModifiedBy>
  <cp:revision>1</cp:revision>
  <dcterms:created xsi:type="dcterms:W3CDTF">2014-09-15T22:23:40Z</dcterms:created>
  <dcterms:modified xsi:type="dcterms:W3CDTF">2014-09-15T22:27:00Z</dcterms:modified>
</cp:coreProperties>
</file>