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6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3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27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440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2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77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8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26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05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76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6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7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6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9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56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9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5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816298-6308-460F-8A38-00109B3E4573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76E4-D80B-49D6-8773-1BB76634D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28136"/>
            <a:ext cx="8825658" cy="5598543"/>
          </a:xfrm>
        </p:spPr>
        <p:txBody>
          <a:bodyPr/>
          <a:lstStyle/>
          <a:p>
            <a:r>
              <a:rPr lang="es-DO" dirty="0" smtClean="0"/>
              <a:t>Recopilación de Información: Métodos Interactivos.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61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370" y="361184"/>
            <a:ext cx="5474159" cy="5979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Estructura de DIA</a:t>
            </a:r>
            <a:r>
              <a:rPr lang="es-DO" dirty="0" smtClean="0">
                <a:solidFill>
                  <a:schemeClr val="tx1"/>
                </a:solidFill>
              </a:rPr>
              <a:t>M</a:t>
            </a:r>
            <a:r>
              <a:rPr lang="es-DO" dirty="0" smtClean="0">
                <a:solidFill>
                  <a:schemeClr val="tx1">
                    <a:lumMod val="65000"/>
                  </a:schemeClr>
                </a:solidFill>
              </a:rPr>
              <a:t>ANTE</a:t>
            </a:r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sz="6600" dirty="0" smtClean="0"/>
              <a:t>Redacción Del Informe De La Entrevista</a:t>
            </a:r>
            <a:endParaRPr lang="en-GB" sz="6600" dirty="0"/>
          </a:p>
        </p:txBody>
      </p:sp>
      <p:pic>
        <p:nvPicPr>
          <p:cNvPr id="4102" name="Picture 6" descr="http://www.iteciutat.com/imagenes/firma_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9807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919" y="388697"/>
            <a:ext cx="8825657" cy="1915647"/>
          </a:xfrm>
        </p:spPr>
        <p:txBody>
          <a:bodyPr/>
          <a:lstStyle/>
          <a:p>
            <a:r>
              <a:rPr lang="es-DO" sz="6000" dirty="0" smtClean="0"/>
              <a:t>Diseño Conjunto De Aplicaciones JAD</a:t>
            </a:r>
            <a:endParaRPr lang="en-GB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045" y="2304344"/>
            <a:ext cx="8825658" cy="3753555"/>
          </a:xfrm>
        </p:spPr>
        <p:txBody>
          <a:bodyPr>
            <a:normAutofit/>
          </a:bodyPr>
          <a:lstStyle/>
          <a:p>
            <a:r>
              <a:rPr lang="es-DO" dirty="0" smtClean="0"/>
              <a:t>IBM </a:t>
            </a:r>
            <a:r>
              <a:rPr lang="es-DO" dirty="0"/>
              <a:t>desarrolló un método alternativo para </a:t>
            </a:r>
            <a:r>
              <a:rPr lang="es-DO" dirty="0" smtClean="0"/>
              <a:t>entrevistar </a:t>
            </a:r>
            <a:r>
              <a:rPr lang="es-DO" dirty="0"/>
              <a:t>a los usuarios uno a uno  reducir el tiempo (y el costo) re- querido por las entrevistas personales, mejorar la calidad de los resultados de la evaluación de los requerimientos de información y generar una mayor identificación del usuario con los nuevos sistemas de </a:t>
            </a:r>
            <a:r>
              <a:rPr lang="es-DO" dirty="0" smtClean="0"/>
              <a:t>información.</a:t>
            </a:r>
            <a:endParaRPr lang="en-GB" dirty="0"/>
          </a:p>
        </p:txBody>
      </p:sp>
      <p:pic>
        <p:nvPicPr>
          <p:cNvPr id="5126" name="Picture 6" descr="http://himss.eu/sites/default/files/ibm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330" y="4322618"/>
            <a:ext cx="5681503" cy="22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6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Condiciones que apoyan el uso del JAD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3" y="2133600"/>
            <a:ext cx="9772650" cy="304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0230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sz="5400" dirty="0" smtClean="0"/>
              <a:t>Quién está involucrado</a:t>
            </a:r>
            <a:endParaRPr lang="en-GB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smtClean="0"/>
              <a:t>todos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79142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Dónde celebrar las reuniones de JAD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/>
              <a:t>las sesiones de dos a cuatro días se realicen fuera de las oficinas de la organización, en ambientes cómodos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19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29" y="326351"/>
            <a:ext cx="8825657" cy="1915647"/>
          </a:xfrm>
        </p:spPr>
        <p:txBody>
          <a:bodyPr/>
          <a:lstStyle/>
          <a:p>
            <a:r>
              <a:rPr lang="es-DO" dirty="0" smtClean="0"/>
              <a:t>Realización de un análisis estructurado de las actividades del proyecto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99657"/>
            <a:ext cx="8825658" cy="2938124"/>
          </a:xfrm>
        </p:spPr>
        <p:txBody>
          <a:bodyPr>
            <a:normAutofit/>
          </a:bodyPr>
          <a:lstStyle/>
          <a:p>
            <a:r>
              <a:rPr lang="es-DO" dirty="0"/>
              <a:t>I</a:t>
            </a:r>
            <a:r>
              <a:rPr lang="es-DO" dirty="0" smtClean="0"/>
              <a:t>BM </a:t>
            </a:r>
            <a:r>
              <a:rPr lang="es-DO" dirty="0"/>
              <a:t>recomienda que las sesiones de JAD examinen los siguientes puntos en el proyecto de sistemas propuesto: planeación, recepción, procesamiento/seguimiento de recibos, </a:t>
            </a:r>
            <a:r>
              <a:rPr lang="es-DO" dirty="0" smtClean="0"/>
              <a:t>supervisión y asignación,  procesamiento, registro, envío </a:t>
            </a:r>
            <a:r>
              <a:rPr lang="es-DO" dirty="0"/>
              <a:t>y evaluación</a:t>
            </a:r>
            <a:r>
              <a:rPr lang="es-DO" dirty="0" smtClean="0"/>
              <a:t>. Se </a:t>
            </a:r>
            <a:r>
              <a:rPr lang="es-DO" dirty="0"/>
              <a:t>deben plantear y responder en cada tema las preguntas </a:t>
            </a:r>
            <a:r>
              <a:rPr lang="es-DO" dirty="0" smtClean="0"/>
              <a:t>quién, qué, cómo, dónde </a:t>
            </a:r>
            <a:r>
              <a:rPr lang="es-DO" dirty="0"/>
              <a:t>y por qué.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30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967619"/>
            <a:ext cx="8825657" cy="1915647"/>
          </a:xfrm>
        </p:spPr>
        <p:txBody>
          <a:bodyPr/>
          <a:lstStyle/>
          <a:p>
            <a:r>
              <a:rPr lang="es-DO" dirty="0" smtClean="0"/>
              <a:t>Beneficios potenciales del uso de JAD en lugar de entrevistas tradicionales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883266"/>
            <a:ext cx="8825658" cy="27545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ahorro</a:t>
            </a:r>
            <a:r>
              <a:rPr lang="en-GB" dirty="0"/>
              <a:t> de </a:t>
            </a:r>
            <a:r>
              <a:rPr lang="en-GB" dirty="0" err="1" smtClean="0"/>
              <a:t>tiempo</a:t>
            </a:r>
            <a:r>
              <a:rPr lang="en-GB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desarrollo</a:t>
            </a:r>
            <a:r>
              <a:rPr lang="en-GB" dirty="0" smtClean="0"/>
              <a:t> </a:t>
            </a:r>
            <a:r>
              <a:rPr lang="en-GB" dirty="0" err="1" smtClean="0"/>
              <a:t>rápido</a:t>
            </a:r>
            <a:r>
              <a:rPr lang="en-GB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dirty="0" smtClean="0"/>
              <a:t> </a:t>
            </a:r>
            <a:r>
              <a:rPr lang="es-DO" dirty="0"/>
              <a:t>mejorar el concepto de propiedad del sistema de </a:t>
            </a:r>
            <a:r>
              <a:rPr lang="es-DO" dirty="0" smtClean="0"/>
              <a:t>información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diseños</a:t>
            </a:r>
            <a:r>
              <a:rPr lang="en-GB" dirty="0" smtClean="0"/>
              <a:t> </a:t>
            </a:r>
            <a:r>
              <a:rPr lang="en-GB" dirty="0" err="1" smtClean="0"/>
              <a:t>creativos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22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250649"/>
            <a:ext cx="8825657" cy="1915647"/>
          </a:xfrm>
        </p:spPr>
        <p:txBody>
          <a:bodyPr/>
          <a:lstStyle/>
          <a:p>
            <a:r>
              <a:rPr lang="es-DO" dirty="0" smtClean="0"/>
              <a:t>Potenciales desventajas del uso de JAD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3166296"/>
            <a:ext cx="8825658" cy="27119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DO" dirty="0" smtClean="0"/>
              <a:t>requiere </a:t>
            </a:r>
            <a:r>
              <a:rPr lang="es-DO" dirty="0"/>
              <a:t>que todos los </a:t>
            </a:r>
            <a:r>
              <a:rPr lang="es-DO" dirty="0" smtClean="0"/>
              <a:t>participantes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El </a:t>
            </a:r>
            <a:r>
              <a:rPr lang="es-DO" dirty="0" smtClean="0"/>
              <a:t>peligro </a:t>
            </a:r>
            <a:r>
              <a:rPr lang="es-DO" dirty="0"/>
              <a:t>se manifiesta si la preparación para las sesiones de JAD es inadecuada en cualquier aspecto o si el informe de seguimiento y la documentación de especificaciones están incompletos</a:t>
            </a:r>
            <a:r>
              <a:rPr lang="es-DO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quizá las habilidades y cultura que requiere la organización no se hayan </a:t>
            </a:r>
            <a:r>
              <a:rPr lang="es-DO" dirty="0" smtClean="0"/>
              <a:t>desarrollado </a:t>
            </a:r>
            <a:r>
              <a:rPr lang="es-DO" dirty="0"/>
              <a:t>lo </a:t>
            </a:r>
            <a:r>
              <a:rPr lang="es-DO" dirty="0" smtClean="0"/>
              <a:t>suficiente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42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Uso de cuestionarios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619" y="841601"/>
            <a:ext cx="38004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985404"/>
            <a:ext cx="9404723" cy="638354"/>
          </a:xfrm>
        </p:spPr>
        <p:txBody>
          <a:bodyPr/>
          <a:lstStyle/>
          <a:p>
            <a:r>
              <a:rPr lang="es-DO" dirty="0" smtClean="0"/>
              <a:t>Presentado por: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0566" y="4856672"/>
            <a:ext cx="6599287" cy="1391727"/>
          </a:xfrm>
        </p:spPr>
        <p:txBody>
          <a:bodyPr/>
          <a:lstStyle/>
          <a:p>
            <a:r>
              <a:rPr lang="es-DO" dirty="0" smtClean="0"/>
              <a:t>Willson </a:t>
            </a:r>
            <a:r>
              <a:rPr lang="es-DO" dirty="0" smtClean="0"/>
              <a:t>Neris Acevedo Sánchez 2012-1993</a:t>
            </a:r>
          </a:p>
          <a:p>
            <a:r>
              <a:rPr lang="es-DO" dirty="0" smtClean="0"/>
              <a:t>Estela Isabel Abreu Domínguez 2013-0148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17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664235"/>
            <a:ext cx="8825657" cy="1466490"/>
          </a:xfrm>
        </p:spPr>
        <p:txBody>
          <a:bodyPr/>
          <a:lstStyle/>
          <a:p>
            <a:r>
              <a:rPr lang="es-DO" dirty="0" smtClean="0"/>
              <a:t>Planeación del uso de cuestionarios. (Directrices)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53" y="2590366"/>
            <a:ext cx="11572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55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Redacción de preguntas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6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Uso de escala en los cuestionarios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06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Diseño de cuestionarios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794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Aplicación de cuestionarios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46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55" y="1061768"/>
            <a:ext cx="10058400" cy="4589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304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sz="5400" dirty="0" smtClean="0"/>
              <a:t>Métodos Interactivos</a:t>
            </a:r>
            <a:endParaRPr lang="en-GB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05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sz="6600" dirty="0" smtClean="0"/>
              <a:t>Entrevistas</a:t>
            </a:r>
            <a:endParaRPr lang="en-GB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0"/>
            <a:ext cx="9132045" cy="1488337"/>
          </a:xfrm>
        </p:spPr>
        <p:txBody>
          <a:bodyPr>
            <a:normAutofit/>
          </a:bodyPr>
          <a:lstStyle/>
          <a:p>
            <a:r>
              <a:rPr lang="es-DO" dirty="0">
                <a:solidFill>
                  <a:schemeClr val="tx1"/>
                </a:solidFill>
              </a:rPr>
              <a:t>Una entrevista es un diálogo entablado entre dos o más personas: el entrevistador o entrevistadores que interrogan y el o los entrevistados que contestan.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talenttools.es/wp-content/uploads/2013/03/entrevista-de-selecci%C3%B3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542349"/>
            <a:ext cx="3080824" cy="30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6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Cinco Pasos Para Preparar Una Entrevista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Leer los antecedentes</a:t>
            </a:r>
          </a:p>
          <a:p>
            <a:r>
              <a:rPr lang="es-DO" dirty="0" smtClean="0"/>
              <a:t>Establecer los objetivos de la entrevista</a:t>
            </a:r>
          </a:p>
          <a:p>
            <a:r>
              <a:rPr lang="es-DO" dirty="0" smtClean="0"/>
              <a:t>Decidir a quién entrevistar</a:t>
            </a:r>
          </a:p>
          <a:p>
            <a:r>
              <a:rPr lang="es-DO" dirty="0" smtClean="0"/>
              <a:t>Preparar al entrevistado</a:t>
            </a:r>
          </a:p>
          <a:p>
            <a:r>
              <a:rPr lang="es-DO" dirty="0" smtClean="0"/>
              <a:t>Decidir el tipo de preguntas y la estructura</a:t>
            </a:r>
          </a:p>
          <a:p>
            <a:endParaRPr lang="en-GB" dirty="0"/>
          </a:p>
        </p:txBody>
      </p:sp>
      <p:pic>
        <p:nvPicPr>
          <p:cNvPr id="2050" name="Picture 2" descr="http://personal.ua.es/es/francisco-frances/materiales/tema4/entrevista_gu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94" y="2217737"/>
            <a:ext cx="31623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Tipos </a:t>
            </a:r>
            <a:r>
              <a:rPr lang="es-DO" dirty="0"/>
              <a:t>D</a:t>
            </a:r>
            <a:r>
              <a:rPr lang="es-DO" dirty="0" smtClean="0"/>
              <a:t>e Preguntas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Preguntas abiertas</a:t>
            </a:r>
          </a:p>
          <a:p>
            <a:r>
              <a:rPr lang="es-DO" dirty="0" smtClean="0"/>
              <a:t>Preguntas cerradas</a:t>
            </a:r>
          </a:p>
          <a:p>
            <a:r>
              <a:rPr lang="es-DO" dirty="0" smtClean="0"/>
              <a:t>Sondeos</a:t>
            </a:r>
          </a:p>
          <a:p>
            <a:endParaRPr lang="en-GB" dirty="0"/>
          </a:p>
        </p:txBody>
      </p:sp>
      <p:pic>
        <p:nvPicPr>
          <p:cNvPr id="3074" name="Picture 2" descr="http://encuestasremuneradasdinero.com/wp-content/uploads/2013/08/pregunta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77" y="265682"/>
            <a:ext cx="2199108" cy="219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97" y="2579091"/>
            <a:ext cx="6094268" cy="40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6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Cómo colocar las preguntas en una secuencia lógica. (Métodos)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Uso de una estructura de PIRÁMIDE.</a:t>
            </a:r>
          </a:p>
          <a:p>
            <a:r>
              <a:rPr lang="es-DO" dirty="0" smtClean="0"/>
              <a:t>Uso de una estructura de EMBUDO.</a:t>
            </a:r>
          </a:p>
          <a:p>
            <a:r>
              <a:rPr lang="es-DO" dirty="0" smtClean="0"/>
              <a:t>Uso de una estructura de DIAMANTE.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731" y="2773939"/>
            <a:ext cx="3406634" cy="30137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7984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9" y="1753430"/>
            <a:ext cx="7033540" cy="4761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93" y="189912"/>
            <a:ext cx="8825657" cy="1413964"/>
          </a:xfrm>
        </p:spPr>
        <p:txBody>
          <a:bodyPr/>
          <a:lstStyle/>
          <a:p>
            <a:r>
              <a:rPr lang="es-DO" dirty="0" smtClean="0">
                <a:solidFill>
                  <a:schemeClr val="tx1"/>
                </a:solidFill>
              </a:rPr>
              <a:t>Estructura de PIRÁMIDE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25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78" y="1723570"/>
            <a:ext cx="5136301" cy="3989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274" y="383024"/>
            <a:ext cx="8825657" cy="1265253"/>
          </a:xfrm>
        </p:spPr>
        <p:txBody>
          <a:bodyPr/>
          <a:lstStyle/>
          <a:p>
            <a:r>
              <a:rPr lang="es-DO" dirty="0" smtClean="0">
                <a:solidFill>
                  <a:schemeClr val="tx1"/>
                </a:solidFill>
              </a:rPr>
              <a:t>Estructura De EMBUDO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034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416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Recopilación de Información: Métodos Interactivos.</vt:lpstr>
      <vt:lpstr>Presentado por:</vt:lpstr>
      <vt:lpstr>Métodos Interactivos</vt:lpstr>
      <vt:lpstr>Entrevistas</vt:lpstr>
      <vt:lpstr>Cinco Pasos Para Preparar Una Entrevista</vt:lpstr>
      <vt:lpstr>Tipos De Preguntas</vt:lpstr>
      <vt:lpstr>Cómo colocar las preguntas en una secuencia lógica. (Métodos)</vt:lpstr>
      <vt:lpstr>Estructura de PIRÁMIDE</vt:lpstr>
      <vt:lpstr>Estructura De EMBUDO</vt:lpstr>
      <vt:lpstr>Estructura de DIAMANTE</vt:lpstr>
      <vt:lpstr>Redacción Del Informe De La Entrevista</vt:lpstr>
      <vt:lpstr>Diseño Conjunto De Aplicaciones JAD</vt:lpstr>
      <vt:lpstr>Condiciones que apoyan el uso del JAD</vt:lpstr>
      <vt:lpstr>Quién está involucrado</vt:lpstr>
      <vt:lpstr>Dónde celebrar las reuniones de JAD</vt:lpstr>
      <vt:lpstr>Realización de un análisis estructurado de las actividades del proyecto</vt:lpstr>
      <vt:lpstr>Beneficios potenciales del uso de JAD en lugar de entrevistas tradicionales</vt:lpstr>
      <vt:lpstr>Potenciales desventajas del uso de JAD</vt:lpstr>
      <vt:lpstr>Uso de cuestionarios</vt:lpstr>
      <vt:lpstr>Planeación del uso de cuestionarios. (Directrices)</vt:lpstr>
      <vt:lpstr>Redacción de preguntas</vt:lpstr>
      <vt:lpstr>Uso de escala en los cuestionarios</vt:lpstr>
      <vt:lpstr>Diseño de cuestionarios</vt:lpstr>
      <vt:lpstr>Aplicación de cuestionarios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Recopilación de Información: Métodos Interactivos.</dc:title>
  <dc:creator>Estela Isabel Abreu</dc:creator>
  <cp:lastModifiedBy>Willson Acevedo</cp:lastModifiedBy>
  <cp:revision>16</cp:revision>
  <dcterms:created xsi:type="dcterms:W3CDTF">2014-09-10T17:48:11Z</dcterms:created>
  <dcterms:modified xsi:type="dcterms:W3CDTF">2014-09-10T22:18:02Z</dcterms:modified>
</cp:coreProperties>
</file>