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2343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847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5444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8771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336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797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5825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1805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0935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9331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599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D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D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9E64-731A-4220-AAD9-97C85F153112}" type="datetimeFigureOut">
              <a:rPr lang="es-DO" smtClean="0"/>
              <a:t>5/11/14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1B13-1BF8-4D82-8737-56875253E947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1371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smtClean="0"/>
              <a:t>Ventana</a:t>
            </a:r>
            <a:endParaRPr lang="es-D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0375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0088" y="869795"/>
            <a:ext cx="9645805" cy="5229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5" name="Rectangle 4"/>
          <p:cNvSpPr/>
          <p:nvPr/>
        </p:nvSpPr>
        <p:spPr>
          <a:xfrm>
            <a:off x="9523141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b="1" dirty="0" smtClean="0"/>
              <a:t>_</a:t>
            </a:r>
            <a:endParaRPr lang="es-DO" b="1" dirty="0"/>
          </a:p>
        </p:txBody>
      </p:sp>
      <p:sp>
        <p:nvSpPr>
          <p:cNvPr id="6" name="Rectangle 5"/>
          <p:cNvSpPr/>
          <p:nvPr/>
        </p:nvSpPr>
        <p:spPr>
          <a:xfrm>
            <a:off x="9997068" y="501806"/>
            <a:ext cx="434898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▄</a:t>
            </a:r>
            <a:endParaRPr lang="es-DO" dirty="0"/>
          </a:p>
        </p:txBody>
      </p:sp>
      <p:sp>
        <p:nvSpPr>
          <p:cNvPr id="7" name="Rectangle 6"/>
          <p:cNvSpPr/>
          <p:nvPr/>
        </p:nvSpPr>
        <p:spPr>
          <a:xfrm>
            <a:off x="10470995" y="501806"/>
            <a:ext cx="434898" cy="334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DO" dirty="0" smtClean="0">
                <a:solidFill>
                  <a:srgbClr val="FF0000"/>
                </a:solidFill>
              </a:rPr>
              <a:t>X</a:t>
            </a:r>
            <a:endParaRPr lang="es-DO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088" y="501806"/>
            <a:ext cx="4047892" cy="33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Oval 8"/>
          <p:cNvSpPr/>
          <p:nvPr/>
        </p:nvSpPr>
        <p:spPr>
          <a:xfrm>
            <a:off x="1507738" y="1017258"/>
            <a:ext cx="390293" cy="3791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/>
              <a:t>←</a:t>
            </a:r>
          </a:p>
        </p:txBody>
      </p:sp>
      <p:sp>
        <p:nvSpPr>
          <p:cNvPr id="10" name="Rectángulo redondeado 37"/>
          <p:cNvSpPr/>
          <p:nvPr/>
        </p:nvSpPr>
        <p:spPr>
          <a:xfrm>
            <a:off x="9104041" y="5593382"/>
            <a:ext cx="723900" cy="29527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Aceptar</a:t>
            </a:r>
            <a:endParaRPr lang="es-DO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redondeado 37"/>
          <p:cNvSpPr/>
          <p:nvPr/>
        </p:nvSpPr>
        <p:spPr>
          <a:xfrm>
            <a:off x="10004967" y="5602674"/>
            <a:ext cx="723900" cy="29527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Cancelar</a:t>
            </a:r>
            <a:endParaRPr lang="es-DO" sz="11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Ventana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Ventana</dc:title>
  <dc:creator>Willson Acevedo</dc:creator>
  <cp:lastModifiedBy>Willson Acevedo</cp:lastModifiedBy>
  <cp:revision>1</cp:revision>
  <dcterms:created xsi:type="dcterms:W3CDTF">2014-11-05T22:48:41Z</dcterms:created>
  <dcterms:modified xsi:type="dcterms:W3CDTF">2014-11-05T22:49:36Z</dcterms:modified>
</cp:coreProperties>
</file>