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7" r:id="rId5"/>
    <p:sldId id="270" r:id="rId6"/>
    <p:sldId id="257" r:id="rId7"/>
    <p:sldId id="260" r:id="rId8"/>
    <p:sldId id="261" r:id="rId9"/>
    <p:sldId id="264" r:id="rId10"/>
    <p:sldId id="262" r:id="rId11"/>
    <p:sldId id="263" r:id="rId12"/>
    <p:sldId id="266" r:id="rId13"/>
    <p:sldId id="268" r:id="rId14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1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D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6963-67E9-46AA-BE7E-0A9BADA90E74}" type="datetimeFigureOut">
              <a:rPr lang="es-DO" smtClean="0"/>
              <a:t>5/11/14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58A4-89F0-44B0-AF20-B9DB6E42BB9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85403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6963-67E9-46AA-BE7E-0A9BADA90E74}" type="datetimeFigureOut">
              <a:rPr lang="es-DO" smtClean="0"/>
              <a:t>5/11/14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58A4-89F0-44B0-AF20-B9DB6E42BB9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84906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6963-67E9-46AA-BE7E-0A9BADA90E74}" type="datetimeFigureOut">
              <a:rPr lang="es-DO" smtClean="0"/>
              <a:t>5/11/14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58A4-89F0-44B0-AF20-B9DB6E42BB9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514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6963-67E9-46AA-BE7E-0A9BADA90E74}" type="datetimeFigureOut">
              <a:rPr lang="es-DO" smtClean="0"/>
              <a:t>5/11/14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58A4-89F0-44B0-AF20-B9DB6E42BB9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8796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6963-67E9-46AA-BE7E-0A9BADA90E74}" type="datetimeFigureOut">
              <a:rPr lang="es-DO" smtClean="0"/>
              <a:t>5/11/14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58A4-89F0-44B0-AF20-B9DB6E42BB9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49240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6963-67E9-46AA-BE7E-0A9BADA90E74}" type="datetimeFigureOut">
              <a:rPr lang="es-DO" smtClean="0"/>
              <a:t>5/11/14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58A4-89F0-44B0-AF20-B9DB6E42BB9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2353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6963-67E9-46AA-BE7E-0A9BADA90E74}" type="datetimeFigureOut">
              <a:rPr lang="es-DO" smtClean="0"/>
              <a:t>5/11/14</a:t>
            </a:fld>
            <a:endParaRPr lang="es-D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58A4-89F0-44B0-AF20-B9DB6E42BB9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25059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6963-67E9-46AA-BE7E-0A9BADA90E74}" type="datetimeFigureOut">
              <a:rPr lang="es-DO" smtClean="0"/>
              <a:t>5/11/14</a:t>
            </a:fld>
            <a:endParaRPr lang="es-D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58A4-89F0-44B0-AF20-B9DB6E42BB9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20501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6963-67E9-46AA-BE7E-0A9BADA90E74}" type="datetimeFigureOut">
              <a:rPr lang="es-DO" smtClean="0"/>
              <a:t>5/11/14</a:t>
            </a:fld>
            <a:endParaRPr lang="es-D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58A4-89F0-44B0-AF20-B9DB6E42BB9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24895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6963-67E9-46AA-BE7E-0A9BADA90E74}" type="datetimeFigureOut">
              <a:rPr lang="es-DO" smtClean="0"/>
              <a:t>5/11/14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58A4-89F0-44B0-AF20-B9DB6E42BB9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14856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6963-67E9-46AA-BE7E-0A9BADA90E74}" type="datetimeFigureOut">
              <a:rPr lang="es-DO" smtClean="0"/>
              <a:t>5/11/14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58A4-89F0-44B0-AF20-B9DB6E42BB9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52203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86963-67E9-46AA-BE7E-0A9BADA90E74}" type="datetimeFigureOut">
              <a:rPr lang="es-DO" smtClean="0"/>
              <a:t>5/11/14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A58A4-89F0-44B0-AF20-B9DB6E42BB9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11124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DO" dirty="0" smtClean="0"/>
              <a:t>Diseño de interfaz de usuarios</a:t>
            </a:r>
            <a:endParaRPr lang="es-D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72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endParaRPr lang="es-DO" dirty="0" smtClean="0"/>
          </a:p>
          <a:p>
            <a:pPr algn="l"/>
            <a:r>
              <a:rPr lang="es-DO" dirty="0"/>
              <a:t>Willson Neris Acevedo Sánchez 2012-1993</a:t>
            </a:r>
          </a:p>
          <a:p>
            <a:pPr algn="l"/>
            <a:r>
              <a:rPr lang="es-DO" dirty="0"/>
              <a:t>Estela Isabel Abreu Domínguez 2013-0148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128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0088" y="869795"/>
            <a:ext cx="9645805" cy="522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5" name="Rectangle 4"/>
          <p:cNvSpPr/>
          <p:nvPr/>
        </p:nvSpPr>
        <p:spPr>
          <a:xfrm>
            <a:off x="9523141" y="501806"/>
            <a:ext cx="434898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b="1" dirty="0" smtClean="0"/>
              <a:t>_</a:t>
            </a:r>
            <a:endParaRPr lang="es-DO" b="1" dirty="0"/>
          </a:p>
        </p:txBody>
      </p:sp>
      <p:sp>
        <p:nvSpPr>
          <p:cNvPr id="6" name="Rectangle 5"/>
          <p:cNvSpPr/>
          <p:nvPr/>
        </p:nvSpPr>
        <p:spPr>
          <a:xfrm>
            <a:off x="9997068" y="501806"/>
            <a:ext cx="434898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▄</a:t>
            </a:r>
            <a:endParaRPr lang="es-DO" dirty="0"/>
          </a:p>
        </p:txBody>
      </p:sp>
      <p:sp>
        <p:nvSpPr>
          <p:cNvPr id="7" name="Rectangle 6"/>
          <p:cNvSpPr/>
          <p:nvPr/>
        </p:nvSpPr>
        <p:spPr>
          <a:xfrm>
            <a:off x="10470995" y="501806"/>
            <a:ext cx="434898" cy="3345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>
                <a:solidFill>
                  <a:srgbClr val="FF0000"/>
                </a:solidFill>
              </a:rPr>
              <a:t>X</a:t>
            </a:r>
            <a:endParaRPr lang="es-DO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60088" y="501806"/>
            <a:ext cx="4047892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Ingresar Producto</a:t>
            </a:r>
            <a:endParaRPr lang="es-DO" dirty="0"/>
          </a:p>
        </p:txBody>
      </p:sp>
      <p:sp>
        <p:nvSpPr>
          <p:cNvPr id="9" name="Rectángulo 24"/>
          <p:cNvSpPr/>
          <p:nvPr/>
        </p:nvSpPr>
        <p:spPr>
          <a:xfrm>
            <a:off x="4025154" y="2424169"/>
            <a:ext cx="2960649" cy="266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10" name="Rectángulo 26"/>
          <p:cNvSpPr/>
          <p:nvPr/>
        </p:nvSpPr>
        <p:spPr>
          <a:xfrm>
            <a:off x="4025154" y="3481031"/>
            <a:ext cx="1550020" cy="307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11" name="Rectángulo 28"/>
          <p:cNvSpPr/>
          <p:nvPr/>
        </p:nvSpPr>
        <p:spPr>
          <a:xfrm>
            <a:off x="4025154" y="4509533"/>
            <a:ext cx="2023946" cy="278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12" name="Rectángulo 30"/>
          <p:cNvSpPr/>
          <p:nvPr/>
        </p:nvSpPr>
        <p:spPr>
          <a:xfrm>
            <a:off x="4025154" y="4967976"/>
            <a:ext cx="6105293" cy="322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13" name="Rectángulo 32"/>
          <p:cNvSpPr/>
          <p:nvPr/>
        </p:nvSpPr>
        <p:spPr>
          <a:xfrm>
            <a:off x="4025154" y="1870597"/>
            <a:ext cx="1154151" cy="289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14" name="Rectángulo redondeado 37"/>
          <p:cNvSpPr/>
          <p:nvPr/>
        </p:nvSpPr>
        <p:spPr>
          <a:xfrm>
            <a:off x="9104041" y="5593382"/>
            <a:ext cx="723900" cy="29527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Aceptar</a:t>
            </a:r>
            <a:endParaRPr lang="es-DO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uadro de texto 33"/>
          <p:cNvSpPr txBox="1"/>
          <p:nvPr/>
        </p:nvSpPr>
        <p:spPr>
          <a:xfrm>
            <a:off x="2575073" y="1783073"/>
            <a:ext cx="1371600" cy="422352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 </a:t>
            </a:r>
            <a:r>
              <a:rPr lang="es-E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producto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uadro de texto 25"/>
          <p:cNvSpPr txBox="1"/>
          <p:nvPr/>
        </p:nvSpPr>
        <p:spPr>
          <a:xfrm>
            <a:off x="2722363" y="2341790"/>
            <a:ext cx="1224310" cy="39122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Nombre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ángulo redondeado 37"/>
          <p:cNvSpPr/>
          <p:nvPr/>
        </p:nvSpPr>
        <p:spPr>
          <a:xfrm>
            <a:off x="10004967" y="5602674"/>
            <a:ext cx="723900" cy="29527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1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Cancelar</a:t>
            </a:r>
            <a:endParaRPr lang="es-DO" sz="1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uadro de texto 27"/>
          <p:cNvSpPr txBox="1"/>
          <p:nvPr/>
        </p:nvSpPr>
        <p:spPr>
          <a:xfrm>
            <a:off x="2263971" y="3419607"/>
            <a:ext cx="1682702" cy="37786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Precio de venta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Cuadro de texto 29"/>
          <p:cNvSpPr txBox="1"/>
          <p:nvPr/>
        </p:nvSpPr>
        <p:spPr>
          <a:xfrm>
            <a:off x="2831494" y="4456390"/>
            <a:ext cx="1115179" cy="38495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Cantidad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Cuadro de texto 31"/>
          <p:cNvSpPr txBox="1"/>
          <p:nvPr/>
        </p:nvSpPr>
        <p:spPr>
          <a:xfrm>
            <a:off x="2768011" y="4923115"/>
            <a:ext cx="1178662" cy="41015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Proveedor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 rot="10800000">
            <a:off x="9807032" y="5056319"/>
            <a:ext cx="261124" cy="146122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2" name="Rectángulo 24"/>
          <p:cNvSpPr/>
          <p:nvPr/>
        </p:nvSpPr>
        <p:spPr>
          <a:xfrm>
            <a:off x="4025154" y="3002759"/>
            <a:ext cx="2071339" cy="239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23" name="Cuadro de texto 25"/>
          <p:cNvSpPr txBox="1"/>
          <p:nvPr/>
        </p:nvSpPr>
        <p:spPr>
          <a:xfrm>
            <a:off x="1623675" y="2869375"/>
            <a:ext cx="2322998" cy="39122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Fecha de vencimiento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ángulo 26"/>
          <p:cNvSpPr/>
          <p:nvPr/>
        </p:nvSpPr>
        <p:spPr>
          <a:xfrm>
            <a:off x="4025154" y="4032121"/>
            <a:ext cx="1562044" cy="307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25" name="Cuadro de texto 27"/>
          <p:cNvSpPr txBox="1"/>
          <p:nvPr/>
        </p:nvSpPr>
        <p:spPr>
          <a:xfrm>
            <a:off x="3138469" y="3996751"/>
            <a:ext cx="808204" cy="37786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s-E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osto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507738" y="1017258"/>
            <a:ext cx="390293" cy="37914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/>
              <a:t>←</a:t>
            </a:r>
          </a:p>
        </p:txBody>
      </p:sp>
      <p:sp>
        <p:nvSpPr>
          <p:cNvPr id="26" name="Oval 25"/>
          <p:cNvSpPr/>
          <p:nvPr/>
        </p:nvSpPr>
        <p:spPr>
          <a:xfrm>
            <a:off x="9701561" y="1017257"/>
            <a:ext cx="730405" cy="73487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4800" dirty="0">
                <a:latin typeface="Webdings" panose="05030102010509060703" pitchFamily="18" charset="2"/>
              </a:rPr>
              <a:t>L</a:t>
            </a:r>
            <a:endParaRPr lang="es-DO" sz="4800" dirty="0">
              <a:latin typeface="Webdings" panose="05030102010509060703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7798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60088" y="869795"/>
            <a:ext cx="9645805" cy="522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0" name="Rectangle 9"/>
          <p:cNvSpPr/>
          <p:nvPr/>
        </p:nvSpPr>
        <p:spPr>
          <a:xfrm>
            <a:off x="9523141" y="501806"/>
            <a:ext cx="434898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b="1" dirty="0" smtClean="0"/>
              <a:t>_</a:t>
            </a:r>
            <a:endParaRPr lang="es-DO" b="1" dirty="0"/>
          </a:p>
        </p:txBody>
      </p:sp>
      <p:sp>
        <p:nvSpPr>
          <p:cNvPr id="11" name="Rectangle 10"/>
          <p:cNvSpPr/>
          <p:nvPr/>
        </p:nvSpPr>
        <p:spPr>
          <a:xfrm>
            <a:off x="9997068" y="501806"/>
            <a:ext cx="434898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▄</a:t>
            </a:r>
            <a:endParaRPr lang="es-DO" dirty="0"/>
          </a:p>
        </p:txBody>
      </p:sp>
      <p:sp>
        <p:nvSpPr>
          <p:cNvPr id="12" name="Rectangle 11"/>
          <p:cNvSpPr/>
          <p:nvPr/>
        </p:nvSpPr>
        <p:spPr>
          <a:xfrm>
            <a:off x="10470995" y="501806"/>
            <a:ext cx="434898" cy="3345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>
                <a:solidFill>
                  <a:srgbClr val="FF0000"/>
                </a:solidFill>
              </a:rPr>
              <a:t>X</a:t>
            </a:r>
            <a:endParaRPr lang="es-DO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0088" y="501806"/>
            <a:ext cx="4047892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Nuevo Pedido</a:t>
            </a:r>
            <a:endParaRPr lang="es-DO" dirty="0"/>
          </a:p>
        </p:txBody>
      </p:sp>
      <p:sp>
        <p:nvSpPr>
          <p:cNvPr id="15" name="Rectángulo 26"/>
          <p:cNvSpPr/>
          <p:nvPr/>
        </p:nvSpPr>
        <p:spPr>
          <a:xfrm>
            <a:off x="4388338" y="4075295"/>
            <a:ext cx="2129884" cy="307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16" name="Rectángulo 28"/>
          <p:cNvSpPr/>
          <p:nvPr/>
        </p:nvSpPr>
        <p:spPr>
          <a:xfrm>
            <a:off x="4388338" y="2730069"/>
            <a:ext cx="2023946" cy="278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17" name="Rectángulo 30"/>
          <p:cNvSpPr/>
          <p:nvPr/>
        </p:nvSpPr>
        <p:spPr>
          <a:xfrm>
            <a:off x="3256489" y="3368180"/>
            <a:ext cx="6105293" cy="322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19" name="Rectángulo redondeado 37"/>
          <p:cNvSpPr/>
          <p:nvPr/>
        </p:nvSpPr>
        <p:spPr>
          <a:xfrm>
            <a:off x="9104041" y="5593382"/>
            <a:ext cx="723900" cy="29527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Aceptar</a:t>
            </a:r>
            <a:endParaRPr lang="es-DO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ángulo redondeado 37"/>
          <p:cNvSpPr/>
          <p:nvPr/>
        </p:nvSpPr>
        <p:spPr>
          <a:xfrm>
            <a:off x="10004967" y="5602674"/>
            <a:ext cx="723900" cy="29527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1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Cancelar</a:t>
            </a:r>
            <a:endParaRPr lang="es-DO" sz="1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Cuadro de texto 27"/>
          <p:cNvSpPr txBox="1"/>
          <p:nvPr/>
        </p:nvSpPr>
        <p:spPr>
          <a:xfrm>
            <a:off x="1910326" y="4039925"/>
            <a:ext cx="2296019" cy="37786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Precio total de pedido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Cuadro de texto 29"/>
          <p:cNvSpPr txBox="1"/>
          <p:nvPr/>
        </p:nvSpPr>
        <p:spPr>
          <a:xfrm>
            <a:off x="3091166" y="2694636"/>
            <a:ext cx="1115179" cy="38495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Cantidad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Cuadro de texto 31"/>
          <p:cNvSpPr txBox="1"/>
          <p:nvPr/>
        </p:nvSpPr>
        <p:spPr>
          <a:xfrm>
            <a:off x="1921943" y="3352637"/>
            <a:ext cx="1178662" cy="41015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Proveedor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Isosceles Triangle 25"/>
          <p:cNvSpPr/>
          <p:nvPr/>
        </p:nvSpPr>
        <p:spPr>
          <a:xfrm rot="10800000">
            <a:off x="9092890" y="3484656"/>
            <a:ext cx="261124" cy="146122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9" name="Rectángulo 30"/>
          <p:cNvSpPr/>
          <p:nvPr/>
        </p:nvSpPr>
        <p:spPr>
          <a:xfrm>
            <a:off x="3259872" y="1966610"/>
            <a:ext cx="6105293" cy="322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30" name="Cuadro de texto 31"/>
          <p:cNvSpPr txBox="1"/>
          <p:nvPr/>
        </p:nvSpPr>
        <p:spPr>
          <a:xfrm>
            <a:off x="1879674" y="1910266"/>
            <a:ext cx="1178662" cy="41015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Producto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 rot="10800000">
            <a:off x="9092890" y="2064776"/>
            <a:ext cx="261124" cy="146122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0" name="Oval 19"/>
          <p:cNvSpPr/>
          <p:nvPr/>
        </p:nvSpPr>
        <p:spPr>
          <a:xfrm>
            <a:off x="1507738" y="1017258"/>
            <a:ext cx="390293" cy="37914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/>
              <a:t>←</a:t>
            </a:r>
          </a:p>
        </p:txBody>
      </p:sp>
    </p:spTree>
    <p:extLst>
      <p:ext uri="{BB962C8B-B14F-4D97-AF65-F5344CB8AC3E}">
        <p14:creationId xmlns:p14="http://schemas.microsoft.com/office/powerpoint/2010/main" val="159581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0088" y="869795"/>
            <a:ext cx="9645805" cy="522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5" name="Rectangle 4"/>
          <p:cNvSpPr/>
          <p:nvPr/>
        </p:nvSpPr>
        <p:spPr>
          <a:xfrm>
            <a:off x="9523141" y="501806"/>
            <a:ext cx="434898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b="1" dirty="0" smtClean="0"/>
              <a:t>_</a:t>
            </a:r>
            <a:endParaRPr lang="es-DO" b="1" dirty="0"/>
          </a:p>
        </p:txBody>
      </p:sp>
      <p:sp>
        <p:nvSpPr>
          <p:cNvPr id="6" name="Rectangle 5"/>
          <p:cNvSpPr/>
          <p:nvPr/>
        </p:nvSpPr>
        <p:spPr>
          <a:xfrm>
            <a:off x="9997068" y="501806"/>
            <a:ext cx="434898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▄</a:t>
            </a:r>
            <a:endParaRPr lang="es-DO" dirty="0"/>
          </a:p>
        </p:txBody>
      </p:sp>
      <p:sp>
        <p:nvSpPr>
          <p:cNvPr id="7" name="Rectangle 6"/>
          <p:cNvSpPr/>
          <p:nvPr/>
        </p:nvSpPr>
        <p:spPr>
          <a:xfrm>
            <a:off x="10470995" y="501806"/>
            <a:ext cx="434898" cy="3345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>
                <a:solidFill>
                  <a:srgbClr val="FF0000"/>
                </a:solidFill>
              </a:rPr>
              <a:t>X</a:t>
            </a:r>
            <a:endParaRPr lang="es-DO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60088" y="501806"/>
            <a:ext cx="4047892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Contaduría</a:t>
            </a:r>
            <a:endParaRPr lang="es-DO" dirty="0"/>
          </a:p>
        </p:txBody>
      </p:sp>
      <p:sp>
        <p:nvSpPr>
          <p:cNvPr id="9" name="Oval 8"/>
          <p:cNvSpPr/>
          <p:nvPr/>
        </p:nvSpPr>
        <p:spPr>
          <a:xfrm>
            <a:off x="1507738" y="1017258"/>
            <a:ext cx="390293" cy="37914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/>
              <a:t>←</a:t>
            </a:r>
          </a:p>
        </p:txBody>
      </p:sp>
      <p:sp>
        <p:nvSpPr>
          <p:cNvPr id="10" name="Rectángulo redondeado 37"/>
          <p:cNvSpPr/>
          <p:nvPr/>
        </p:nvSpPr>
        <p:spPr>
          <a:xfrm>
            <a:off x="9104041" y="5593382"/>
            <a:ext cx="723900" cy="29527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Aceptar</a:t>
            </a:r>
            <a:endParaRPr lang="es-DO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ángulo redondeado 37"/>
          <p:cNvSpPr/>
          <p:nvPr/>
        </p:nvSpPr>
        <p:spPr>
          <a:xfrm>
            <a:off x="10004967" y="5602674"/>
            <a:ext cx="723900" cy="29527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1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Cancelar</a:t>
            </a:r>
            <a:endParaRPr lang="es-DO" sz="1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701561" y="1017257"/>
            <a:ext cx="730405" cy="73487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4800" dirty="0">
                <a:latin typeface="Webdings" panose="05030102010509060703" pitchFamily="18" charset="2"/>
              </a:rPr>
              <a:t>L</a:t>
            </a:r>
            <a:endParaRPr lang="es-DO" sz="4800" dirty="0">
              <a:latin typeface="Webdings" panose="05030102010509060703" pitchFamily="18" charset="2"/>
            </a:endParaRPr>
          </a:p>
        </p:txBody>
      </p:sp>
      <p:sp>
        <p:nvSpPr>
          <p:cNvPr id="13" name="Rectángulo 26"/>
          <p:cNvSpPr/>
          <p:nvPr/>
        </p:nvSpPr>
        <p:spPr>
          <a:xfrm>
            <a:off x="4025154" y="2377058"/>
            <a:ext cx="1550020" cy="307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14" name="Rectángulo 28"/>
          <p:cNvSpPr/>
          <p:nvPr/>
        </p:nvSpPr>
        <p:spPr>
          <a:xfrm>
            <a:off x="4025154" y="3282905"/>
            <a:ext cx="2023946" cy="278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15" name="Rectángulo 30"/>
          <p:cNvSpPr/>
          <p:nvPr/>
        </p:nvSpPr>
        <p:spPr>
          <a:xfrm>
            <a:off x="4025154" y="3763650"/>
            <a:ext cx="6105293" cy="1333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16" name="Cuadro de texto 27"/>
          <p:cNvSpPr txBox="1"/>
          <p:nvPr/>
        </p:nvSpPr>
        <p:spPr>
          <a:xfrm>
            <a:off x="2831493" y="2315634"/>
            <a:ext cx="1115179" cy="37786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Balance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Cuadro de texto 29"/>
          <p:cNvSpPr txBox="1"/>
          <p:nvPr/>
        </p:nvSpPr>
        <p:spPr>
          <a:xfrm>
            <a:off x="3138469" y="3229762"/>
            <a:ext cx="808204" cy="38495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Estado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uadro de texto 31"/>
          <p:cNvSpPr txBox="1"/>
          <p:nvPr/>
        </p:nvSpPr>
        <p:spPr>
          <a:xfrm>
            <a:off x="2768011" y="3718790"/>
            <a:ext cx="1178662" cy="41015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Proveedor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ángulo 26"/>
          <p:cNvSpPr/>
          <p:nvPr/>
        </p:nvSpPr>
        <p:spPr>
          <a:xfrm>
            <a:off x="4025154" y="2805499"/>
            <a:ext cx="1562044" cy="307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20" name="Cuadro de texto 27"/>
          <p:cNvSpPr txBox="1"/>
          <p:nvPr/>
        </p:nvSpPr>
        <p:spPr>
          <a:xfrm>
            <a:off x="3138469" y="2770129"/>
            <a:ext cx="808204" cy="37786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Fecha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ángulo 32"/>
          <p:cNvSpPr/>
          <p:nvPr/>
        </p:nvSpPr>
        <p:spPr>
          <a:xfrm>
            <a:off x="4025154" y="1870597"/>
            <a:ext cx="1154151" cy="289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25" name="Cuadro de texto 33"/>
          <p:cNvSpPr txBox="1"/>
          <p:nvPr/>
        </p:nvSpPr>
        <p:spPr>
          <a:xfrm>
            <a:off x="2497873" y="1783073"/>
            <a:ext cx="1448800" cy="422352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 </a:t>
            </a:r>
            <a:r>
              <a:rPr lang="es-E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Contaduría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4107"/>
            <a:ext cx="5239215" cy="5652856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s-DO" sz="1400" dirty="0" smtClean="0"/>
              <a:t>Nombre de empresa</a:t>
            </a:r>
          </a:p>
          <a:p>
            <a:pPr marL="0" indent="0" algn="ctr">
              <a:buNone/>
            </a:pPr>
            <a:r>
              <a:rPr lang="es-DO" sz="1400" dirty="0" smtClean="0"/>
              <a:t>Dirección empresa</a:t>
            </a:r>
          </a:p>
          <a:p>
            <a:pPr marL="0" indent="0" algn="ctr">
              <a:buNone/>
            </a:pPr>
            <a:r>
              <a:rPr lang="es-DO" sz="1400" dirty="0" smtClean="0"/>
              <a:t>Teléfono</a:t>
            </a:r>
          </a:p>
          <a:p>
            <a:pPr marL="0" indent="0" algn="ctr">
              <a:buNone/>
            </a:pPr>
            <a:r>
              <a:rPr lang="es-DO" sz="1400" dirty="0" smtClean="0"/>
              <a:t>RNC </a:t>
            </a:r>
          </a:p>
          <a:p>
            <a:pPr marL="0" indent="0" algn="ctr">
              <a:buNone/>
            </a:pPr>
            <a:r>
              <a:rPr lang="es-DO" sz="1400" dirty="0" smtClean="0"/>
              <a:t>#Factura</a:t>
            </a:r>
          </a:p>
          <a:p>
            <a:pPr marL="0" indent="0" algn="ctr">
              <a:buNone/>
            </a:pPr>
            <a:r>
              <a:rPr lang="es-DO" sz="1400" dirty="0" smtClean="0"/>
              <a:t>Fecha y hora</a:t>
            </a:r>
          </a:p>
          <a:p>
            <a:pPr marL="0" indent="0" algn="ctr">
              <a:buNone/>
            </a:pPr>
            <a:r>
              <a:rPr lang="es-DO" sz="1400" dirty="0" smtClean="0"/>
              <a:t>Caja #  Cliente: Nombre cliente</a:t>
            </a:r>
          </a:p>
          <a:p>
            <a:pPr marL="0" indent="0" algn="ctr">
              <a:buNone/>
            </a:pPr>
            <a:endParaRPr lang="es-DO" sz="1400" dirty="0"/>
          </a:p>
          <a:p>
            <a:pPr marL="0" indent="0" algn="ctr">
              <a:buNone/>
            </a:pPr>
            <a:r>
              <a:rPr lang="es-DO" sz="1400" dirty="0" err="1" smtClean="0"/>
              <a:t>Cant</a:t>
            </a:r>
            <a:r>
              <a:rPr lang="es-DO" sz="1400" dirty="0" smtClean="0"/>
              <a:t>.         producto                    Precio        Descuento         total</a:t>
            </a:r>
          </a:p>
          <a:p>
            <a:pPr marL="0" indent="0" algn="ctr">
              <a:buNone/>
            </a:pPr>
            <a:endParaRPr lang="es-DO" sz="1400" dirty="0"/>
          </a:p>
          <a:p>
            <a:pPr marL="0" indent="0" algn="ctr">
              <a:buNone/>
            </a:pPr>
            <a:endParaRPr lang="es-DO" sz="1400" dirty="0" smtClean="0"/>
          </a:p>
          <a:p>
            <a:pPr marL="0" indent="0" algn="ctr">
              <a:buNone/>
            </a:pPr>
            <a:endParaRPr lang="es-DO" sz="1400" dirty="0"/>
          </a:p>
          <a:p>
            <a:pPr marL="0" indent="0" algn="ctr">
              <a:buNone/>
            </a:pPr>
            <a:endParaRPr lang="es-DO" sz="1400" dirty="0" smtClean="0"/>
          </a:p>
          <a:p>
            <a:pPr marL="0" indent="0">
              <a:buNone/>
            </a:pPr>
            <a:r>
              <a:rPr lang="es-DO" sz="1400" dirty="0" smtClean="0"/>
              <a:t>En efectivo:</a:t>
            </a:r>
          </a:p>
          <a:p>
            <a:pPr marL="0" indent="0">
              <a:buNone/>
            </a:pPr>
            <a:r>
              <a:rPr lang="es-DO" sz="1400" dirty="0" smtClean="0"/>
              <a:t>Cambio:</a:t>
            </a:r>
          </a:p>
          <a:p>
            <a:pPr marL="0" indent="0" algn="ctr">
              <a:buNone/>
            </a:pPr>
            <a:endParaRPr lang="es-DO" sz="800" dirty="0" smtClean="0"/>
          </a:p>
          <a:p>
            <a:pPr marL="0" indent="0" algn="ctr">
              <a:buNone/>
            </a:pPr>
            <a:r>
              <a:rPr lang="es-DO" sz="800" dirty="0" smtClean="0"/>
              <a:t>Gracias por preferirnos</a:t>
            </a:r>
            <a:endParaRPr lang="es-DO" sz="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48934" y="2921620"/>
            <a:ext cx="4404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48934" y="4545981"/>
            <a:ext cx="4404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6510450" y="524107"/>
            <a:ext cx="4179851" cy="2387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DO" dirty="0" smtClean="0"/>
              <a:t>Formato de Impresión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97072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5117" y="4797977"/>
            <a:ext cx="1869141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3" name="Diamond 2"/>
          <p:cNvSpPr/>
          <p:nvPr/>
        </p:nvSpPr>
        <p:spPr>
          <a:xfrm>
            <a:off x="4920968" y="4797977"/>
            <a:ext cx="1775012" cy="6992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4" name="Rectangle 3"/>
          <p:cNvSpPr/>
          <p:nvPr/>
        </p:nvSpPr>
        <p:spPr>
          <a:xfrm>
            <a:off x="7670401" y="4797976"/>
            <a:ext cx="1869141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DO" dirty="0" smtClean="0"/>
              <a:t>Diagrama de Entidad-Relación </a:t>
            </a:r>
            <a:endParaRPr lang="es-DO" dirty="0"/>
          </a:p>
        </p:txBody>
      </p:sp>
      <p:cxnSp>
        <p:nvCxnSpPr>
          <p:cNvPr id="7" name="Straight Connector 6"/>
          <p:cNvCxnSpPr>
            <a:stCxn id="2" idx="3"/>
            <a:endCxn id="3" idx="1"/>
          </p:cNvCxnSpPr>
          <p:nvPr/>
        </p:nvCxnSpPr>
        <p:spPr>
          <a:xfrm>
            <a:off x="3964258" y="5147601"/>
            <a:ext cx="956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3"/>
            <a:endCxn id="4" idx="1"/>
          </p:cNvCxnSpPr>
          <p:nvPr/>
        </p:nvCxnSpPr>
        <p:spPr>
          <a:xfrm flipV="1">
            <a:off x="6695980" y="5147600"/>
            <a:ext cx="9744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4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42649" y="2312891"/>
            <a:ext cx="1869141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Venta</a:t>
            </a:r>
            <a:endParaRPr lang="es-DO" dirty="0"/>
          </a:p>
        </p:txBody>
      </p:sp>
      <p:sp>
        <p:nvSpPr>
          <p:cNvPr id="6" name="Rectangle 5"/>
          <p:cNvSpPr/>
          <p:nvPr/>
        </p:nvSpPr>
        <p:spPr>
          <a:xfrm>
            <a:off x="9377084" y="2312893"/>
            <a:ext cx="1869141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Producto</a:t>
            </a:r>
            <a:endParaRPr lang="es-DO" dirty="0"/>
          </a:p>
        </p:txBody>
      </p:sp>
      <p:sp>
        <p:nvSpPr>
          <p:cNvPr id="7" name="Rectangle 6"/>
          <p:cNvSpPr/>
          <p:nvPr/>
        </p:nvSpPr>
        <p:spPr>
          <a:xfrm>
            <a:off x="9377083" y="4809564"/>
            <a:ext cx="1869141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Compra</a:t>
            </a:r>
            <a:endParaRPr lang="es-DO" dirty="0"/>
          </a:p>
        </p:txBody>
      </p:sp>
      <p:sp>
        <p:nvSpPr>
          <p:cNvPr id="8" name="Rectangle 7"/>
          <p:cNvSpPr/>
          <p:nvPr/>
        </p:nvSpPr>
        <p:spPr>
          <a:xfrm>
            <a:off x="4939555" y="4809564"/>
            <a:ext cx="1869141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Proveedor</a:t>
            </a:r>
            <a:endParaRPr lang="es-DO" dirty="0"/>
          </a:p>
        </p:txBody>
      </p:sp>
      <p:sp>
        <p:nvSpPr>
          <p:cNvPr id="10" name="Rectangle 9"/>
          <p:cNvSpPr/>
          <p:nvPr/>
        </p:nvSpPr>
        <p:spPr>
          <a:xfrm>
            <a:off x="864291" y="5813169"/>
            <a:ext cx="1869141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Contaduría</a:t>
            </a:r>
            <a:endParaRPr lang="es-DO" dirty="0"/>
          </a:p>
        </p:txBody>
      </p:sp>
      <p:sp>
        <p:nvSpPr>
          <p:cNvPr id="12" name="Diamond 11"/>
          <p:cNvSpPr/>
          <p:nvPr/>
        </p:nvSpPr>
        <p:spPr>
          <a:xfrm>
            <a:off x="7205384" y="2312891"/>
            <a:ext cx="1775012" cy="6992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200" dirty="0" smtClean="0"/>
              <a:t>contiene</a:t>
            </a:r>
            <a:endParaRPr lang="es-DO" sz="1200" dirty="0"/>
          </a:p>
        </p:txBody>
      </p:sp>
      <p:sp>
        <p:nvSpPr>
          <p:cNvPr id="13" name="Diamond 12"/>
          <p:cNvSpPr/>
          <p:nvPr/>
        </p:nvSpPr>
        <p:spPr>
          <a:xfrm>
            <a:off x="9424147" y="3561228"/>
            <a:ext cx="1775012" cy="6992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surte</a:t>
            </a:r>
            <a:endParaRPr lang="es-DO" dirty="0"/>
          </a:p>
        </p:txBody>
      </p:sp>
      <p:sp>
        <p:nvSpPr>
          <p:cNvPr id="14" name="Diamond 13"/>
          <p:cNvSpPr/>
          <p:nvPr/>
        </p:nvSpPr>
        <p:spPr>
          <a:xfrm>
            <a:off x="7205384" y="4809560"/>
            <a:ext cx="1775012" cy="6992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recibe</a:t>
            </a:r>
            <a:endParaRPr lang="es-DO" dirty="0"/>
          </a:p>
        </p:txBody>
      </p:sp>
      <p:sp>
        <p:nvSpPr>
          <p:cNvPr id="15" name="Diamond 14"/>
          <p:cNvSpPr/>
          <p:nvPr/>
        </p:nvSpPr>
        <p:spPr>
          <a:xfrm>
            <a:off x="8536641" y="5813168"/>
            <a:ext cx="1775012" cy="6992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600" dirty="0" smtClean="0"/>
              <a:t>autoriza</a:t>
            </a:r>
            <a:endParaRPr lang="es-DO" sz="1600" dirty="0"/>
          </a:p>
        </p:txBody>
      </p:sp>
      <p:cxnSp>
        <p:nvCxnSpPr>
          <p:cNvPr id="21" name="Straight Connector 20"/>
          <p:cNvCxnSpPr>
            <a:stCxn id="5" idx="3"/>
            <a:endCxn id="12" idx="1"/>
          </p:cNvCxnSpPr>
          <p:nvPr/>
        </p:nvCxnSpPr>
        <p:spPr>
          <a:xfrm>
            <a:off x="6911790" y="2662515"/>
            <a:ext cx="2935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6" idx="1"/>
          </p:cNvCxnSpPr>
          <p:nvPr/>
        </p:nvCxnSpPr>
        <p:spPr>
          <a:xfrm>
            <a:off x="8980396" y="2662515"/>
            <a:ext cx="396688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0"/>
            <a:endCxn id="6" idx="2"/>
          </p:cNvCxnSpPr>
          <p:nvPr/>
        </p:nvCxnSpPr>
        <p:spPr>
          <a:xfrm flipV="1">
            <a:off x="10311653" y="3012140"/>
            <a:ext cx="2" cy="549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0"/>
            <a:endCxn id="13" idx="2"/>
          </p:cNvCxnSpPr>
          <p:nvPr/>
        </p:nvCxnSpPr>
        <p:spPr>
          <a:xfrm flipH="1" flipV="1">
            <a:off x="10311653" y="4260475"/>
            <a:ext cx="1" cy="5490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4" idx="3"/>
            <a:endCxn id="7" idx="1"/>
          </p:cNvCxnSpPr>
          <p:nvPr/>
        </p:nvCxnSpPr>
        <p:spPr>
          <a:xfrm>
            <a:off x="8980396" y="5159184"/>
            <a:ext cx="396687" cy="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14" idx="1"/>
          </p:cNvCxnSpPr>
          <p:nvPr/>
        </p:nvCxnSpPr>
        <p:spPr>
          <a:xfrm flipV="1">
            <a:off x="6808696" y="5159184"/>
            <a:ext cx="396688" cy="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3"/>
            <a:endCxn id="7" idx="2"/>
          </p:cNvCxnSpPr>
          <p:nvPr/>
        </p:nvCxnSpPr>
        <p:spPr>
          <a:xfrm flipV="1">
            <a:off x="10311653" y="5508811"/>
            <a:ext cx="1" cy="6539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5" idx="1"/>
            <a:endCxn id="10" idx="3"/>
          </p:cNvCxnSpPr>
          <p:nvPr/>
        </p:nvCxnSpPr>
        <p:spPr>
          <a:xfrm flipH="1">
            <a:off x="2733432" y="6162792"/>
            <a:ext cx="5803209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840227" y="225731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err="1" smtClean="0"/>
              <a:t>n.n</a:t>
            </a:r>
            <a:endParaRPr lang="es-DO" dirty="0"/>
          </a:p>
        </p:txBody>
      </p:sp>
      <p:sp>
        <p:nvSpPr>
          <p:cNvPr id="49" name="TextBox 48"/>
          <p:cNvSpPr txBox="1"/>
          <p:nvPr/>
        </p:nvSpPr>
        <p:spPr>
          <a:xfrm>
            <a:off x="8953504" y="228332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err="1" smtClean="0"/>
              <a:t>n.n</a:t>
            </a:r>
            <a:endParaRPr lang="es-DO" dirty="0"/>
          </a:p>
        </p:txBody>
      </p:sp>
      <p:sp>
        <p:nvSpPr>
          <p:cNvPr id="50" name="TextBox 49"/>
          <p:cNvSpPr txBox="1"/>
          <p:nvPr/>
        </p:nvSpPr>
        <p:spPr>
          <a:xfrm>
            <a:off x="10271314" y="299243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err="1" smtClean="0"/>
              <a:t>n.n</a:t>
            </a:r>
            <a:endParaRPr lang="es-DO" dirty="0"/>
          </a:p>
        </p:txBody>
      </p:sp>
      <p:sp>
        <p:nvSpPr>
          <p:cNvPr id="51" name="TextBox 50"/>
          <p:cNvSpPr txBox="1"/>
          <p:nvPr/>
        </p:nvSpPr>
        <p:spPr>
          <a:xfrm>
            <a:off x="10311819" y="445994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err="1" smtClean="0"/>
              <a:t>n.n</a:t>
            </a:r>
            <a:endParaRPr lang="es-DO" dirty="0"/>
          </a:p>
        </p:txBody>
      </p:sp>
      <p:sp>
        <p:nvSpPr>
          <p:cNvPr id="53" name="Rectangle 52"/>
          <p:cNvSpPr/>
          <p:nvPr/>
        </p:nvSpPr>
        <p:spPr>
          <a:xfrm>
            <a:off x="5042649" y="134925"/>
            <a:ext cx="1869141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Cliente</a:t>
            </a:r>
            <a:endParaRPr lang="es-DO" dirty="0"/>
          </a:p>
        </p:txBody>
      </p:sp>
      <p:sp>
        <p:nvSpPr>
          <p:cNvPr id="54" name="Diamond 53"/>
          <p:cNvSpPr/>
          <p:nvPr/>
        </p:nvSpPr>
        <p:spPr>
          <a:xfrm>
            <a:off x="5092759" y="1223908"/>
            <a:ext cx="1775012" cy="6992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recibe</a:t>
            </a:r>
            <a:endParaRPr lang="es-DO" dirty="0"/>
          </a:p>
        </p:txBody>
      </p:sp>
      <p:sp>
        <p:nvSpPr>
          <p:cNvPr id="55" name="TextBox 54"/>
          <p:cNvSpPr txBox="1"/>
          <p:nvPr/>
        </p:nvSpPr>
        <p:spPr>
          <a:xfrm>
            <a:off x="5978027" y="78621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/>
              <a:t>1</a:t>
            </a:r>
            <a:r>
              <a:rPr lang="es-DO" dirty="0" smtClean="0"/>
              <a:t>.n</a:t>
            </a:r>
            <a:endParaRPr lang="es-DO" dirty="0"/>
          </a:p>
        </p:txBody>
      </p:sp>
      <p:sp>
        <p:nvSpPr>
          <p:cNvPr id="56" name="TextBox 55"/>
          <p:cNvSpPr txBox="1"/>
          <p:nvPr/>
        </p:nvSpPr>
        <p:spPr>
          <a:xfrm>
            <a:off x="5957509" y="195924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smtClean="0"/>
              <a:t>n.1</a:t>
            </a:r>
            <a:endParaRPr lang="es-DO" dirty="0"/>
          </a:p>
        </p:txBody>
      </p:sp>
      <p:cxnSp>
        <p:nvCxnSpPr>
          <p:cNvPr id="59" name="Straight Connector 58"/>
          <p:cNvCxnSpPr>
            <a:stCxn id="54" idx="0"/>
            <a:endCxn id="53" idx="2"/>
          </p:cNvCxnSpPr>
          <p:nvPr/>
        </p:nvCxnSpPr>
        <p:spPr>
          <a:xfrm flipH="1" flipV="1">
            <a:off x="5977220" y="834172"/>
            <a:ext cx="3045" cy="3897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" idx="0"/>
            <a:endCxn id="54" idx="2"/>
          </p:cNvCxnSpPr>
          <p:nvPr/>
        </p:nvCxnSpPr>
        <p:spPr>
          <a:xfrm flipV="1">
            <a:off x="5977220" y="1923155"/>
            <a:ext cx="3045" cy="3897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789869" y="4805648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/>
              <a:t>1</a:t>
            </a:r>
            <a:r>
              <a:rPr lang="es-DO" dirty="0" smtClean="0"/>
              <a:t>.n</a:t>
            </a:r>
            <a:endParaRPr lang="es-DO" dirty="0"/>
          </a:p>
        </p:txBody>
      </p:sp>
      <p:sp>
        <p:nvSpPr>
          <p:cNvPr id="68" name="TextBox 67"/>
          <p:cNvSpPr txBox="1"/>
          <p:nvPr/>
        </p:nvSpPr>
        <p:spPr>
          <a:xfrm>
            <a:off x="8945882" y="4799705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smtClean="0"/>
              <a:t>n.1</a:t>
            </a:r>
            <a:endParaRPr lang="es-DO" dirty="0"/>
          </a:p>
        </p:txBody>
      </p:sp>
      <p:sp>
        <p:nvSpPr>
          <p:cNvPr id="75" name="TextBox 74"/>
          <p:cNvSpPr txBox="1"/>
          <p:nvPr/>
        </p:nvSpPr>
        <p:spPr>
          <a:xfrm>
            <a:off x="2719495" y="580698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/>
              <a:t>1</a:t>
            </a:r>
            <a:r>
              <a:rPr lang="es-DO" dirty="0" smtClean="0"/>
              <a:t>.n</a:t>
            </a:r>
            <a:endParaRPr lang="es-DO" dirty="0"/>
          </a:p>
        </p:txBody>
      </p:sp>
      <p:sp>
        <p:nvSpPr>
          <p:cNvPr id="76" name="TextBox 75"/>
          <p:cNvSpPr txBox="1"/>
          <p:nvPr/>
        </p:nvSpPr>
        <p:spPr>
          <a:xfrm>
            <a:off x="10281506" y="5498957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smtClean="0"/>
              <a:t>n.1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0629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0088" y="869795"/>
            <a:ext cx="9645805" cy="522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5" name="Rectangle 4"/>
          <p:cNvSpPr/>
          <p:nvPr/>
        </p:nvSpPr>
        <p:spPr>
          <a:xfrm>
            <a:off x="9523141" y="501806"/>
            <a:ext cx="434898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b="1" dirty="0" smtClean="0"/>
              <a:t>_</a:t>
            </a:r>
            <a:endParaRPr lang="es-DO" b="1" dirty="0"/>
          </a:p>
        </p:txBody>
      </p:sp>
      <p:sp>
        <p:nvSpPr>
          <p:cNvPr id="6" name="Rectangle 5"/>
          <p:cNvSpPr/>
          <p:nvPr/>
        </p:nvSpPr>
        <p:spPr>
          <a:xfrm>
            <a:off x="9997068" y="501806"/>
            <a:ext cx="434898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▄</a:t>
            </a:r>
            <a:endParaRPr lang="es-DO" dirty="0"/>
          </a:p>
        </p:txBody>
      </p:sp>
      <p:sp>
        <p:nvSpPr>
          <p:cNvPr id="7" name="Rectangle 6"/>
          <p:cNvSpPr/>
          <p:nvPr/>
        </p:nvSpPr>
        <p:spPr>
          <a:xfrm>
            <a:off x="10470995" y="501806"/>
            <a:ext cx="434898" cy="3345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>
                <a:solidFill>
                  <a:srgbClr val="FF0000"/>
                </a:solidFill>
              </a:rPr>
              <a:t>X</a:t>
            </a:r>
            <a:endParaRPr lang="es-DO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60088" y="501806"/>
            <a:ext cx="4047892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MENU</a:t>
            </a:r>
            <a:endParaRPr lang="es-DO" dirty="0"/>
          </a:p>
        </p:txBody>
      </p:sp>
      <p:sp>
        <p:nvSpPr>
          <p:cNvPr id="12" name="Rectangle 11"/>
          <p:cNvSpPr/>
          <p:nvPr/>
        </p:nvSpPr>
        <p:spPr>
          <a:xfrm>
            <a:off x="1349298" y="1248937"/>
            <a:ext cx="9400478" cy="4348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Venta  |  Cliente  |  Producto  |   Proveedor  |   Contaduría </a:t>
            </a:r>
            <a:endParaRPr lang="es-DO" dirty="0"/>
          </a:p>
        </p:txBody>
      </p:sp>
      <p:sp>
        <p:nvSpPr>
          <p:cNvPr id="13" name="Up Arrow Callout 12"/>
          <p:cNvSpPr/>
          <p:nvPr/>
        </p:nvSpPr>
        <p:spPr>
          <a:xfrm>
            <a:off x="3886199" y="1683834"/>
            <a:ext cx="1276815" cy="2141034"/>
          </a:xfrm>
          <a:prstGeom prst="upArrowCallout">
            <a:avLst>
              <a:gd name="adj1" fmla="val 23253"/>
              <a:gd name="adj2" fmla="val 27620"/>
              <a:gd name="adj3" fmla="val 28493"/>
              <a:gd name="adj4" fmla="val 63415"/>
            </a:avLst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Ingresa</a:t>
            </a:r>
          </a:p>
          <a:p>
            <a:pPr algn="ctr"/>
            <a:r>
              <a:rPr lang="es-DO" dirty="0" smtClean="0"/>
              <a:t>Buscar</a:t>
            </a:r>
          </a:p>
          <a:p>
            <a:pPr algn="ctr"/>
            <a:r>
              <a:rPr lang="es-DO" dirty="0" smtClean="0"/>
              <a:t>Actualizar</a:t>
            </a:r>
            <a:endParaRPr lang="es-DO" dirty="0"/>
          </a:p>
        </p:txBody>
      </p:sp>
      <p:sp>
        <p:nvSpPr>
          <p:cNvPr id="15" name="Oval 14"/>
          <p:cNvSpPr/>
          <p:nvPr/>
        </p:nvSpPr>
        <p:spPr>
          <a:xfrm>
            <a:off x="9701561" y="5020544"/>
            <a:ext cx="730405" cy="73487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4800" dirty="0">
                <a:latin typeface="Webdings" panose="05030102010509060703" pitchFamily="18" charset="2"/>
              </a:rPr>
              <a:t>L</a:t>
            </a:r>
            <a:endParaRPr lang="es-DO" sz="4800" dirty="0">
              <a:latin typeface="Webdings" panose="05030102010509060703" pitchFamily="18" charset="2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558561" y="5020544"/>
            <a:ext cx="730405" cy="73487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4800" dirty="0">
                <a:latin typeface="Webdings" panose="05030102010509060703" pitchFamily="18" charset="2"/>
              </a:rPr>
              <a:t>Å</a:t>
            </a:r>
            <a:endParaRPr lang="es-DO" sz="4800" dirty="0">
              <a:latin typeface="Webdings" panose="05030102010509060703" pitchFamily="18" charset="2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415561" y="5020543"/>
            <a:ext cx="730405" cy="73487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4800" dirty="0">
                <a:latin typeface="Webdings" panose="05030102010509060703" pitchFamily="18" charset="2"/>
              </a:rPr>
              <a:t>Â</a:t>
            </a:r>
            <a:endParaRPr lang="es-DO" sz="4800" dirty="0">
              <a:latin typeface="Webdings" panose="05030102010509060703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14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5117" y="3891777"/>
            <a:ext cx="1869141" cy="1605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4" name="Rectangle 3"/>
          <p:cNvSpPr/>
          <p:nvPr/>
        </p:nvSpPr>
        <p:spPr>
          <a:xfrm>
            <a:off x="7670401" y="3668752"/>
            <a:ext cx="1869141" cy="182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DO" dirty="0" smtClean="0"/>
              <a:t>Diccionario de datos</a:t>
            </a:r>
            <a:endParaRPr lang="es-DO" dirty="0"/>
          </a:p>
        </p:txBody>
      </p:sp>
      <p:cxnSp>
        <p:nvCxnSpPr>
          <p:cNvPr id="7" name="Straight Connector 6"/>
          <p:cNvCxnSpPr>
            <a:stCxn id="2" idx="3"/>
          </p:cNvCxnSpPr>
          <p:nvPr/>
        </p:nvCxnSpPr>
        <p:spPr>
          <a:xfrm>
            <a:off x="3964258" y="4694501"/>
            <a:ext cx="956710" cy="45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4" idx="1"/>
          </p:cNvCxnSpPr>
          <p:nvPr/>
        </p:nvCxnSpPr>
        <p:spPr>
          <a:xfrm flipV="1">
            <a:off x="6735830" y="4582988"/>
            <a:ext cx="934571" cy="1360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866689" y="4817327"/>
            <a:ext cx="1869141" cy="124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308302" y="4192859"/>
            <a:ext cx="140505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335032" y="4356411"/>
            <a:ext cx="140505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335032" y="4593260"/>
            <a:ext cx="140505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361762" y="4756812"/>
            <a:ext cx="140505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045848" y="5147601"/>
            <a:ext cx="140505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072578" y="5311153"/>
            <a:ext cx="140505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072578" y="5548002"/>
            <a:ext cx="140505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099308" y="5711554"/>
            <a:ext cx="140505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869044" y="3881667"/>
            <a:ext cx="140505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895774" y="4045219"/>
            <a:ext cx="140505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895774" y="4282068"/>
            <a:ext cx="140505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922504" y="4445620"/>
            <a:ext cx="140505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897854" y="4688273"/>
            <a:ext cx="140505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924584" y="4851825"/>
            <a:ext cx="140505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924584" y="5088674"/>
            <a:ext cx="140505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951314" y="5252226"/>
            <a:ext cx="140505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69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0088" y="869795"/>
            <a:ext cx="9645805" cy="522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5" name="Rectangle 4"/>
          <p:cNvSpPr/>
          <p:nvPr/>
        </p:nvSpPr>
        <p:spPr>
          <a:xfrm>
            <a:off x="9523141" y="501806"/>
            <a:ext cx="434898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b="1" dirty="0" smtClean="0"/>
              <a:t>_</a:t>
            </a:r>
            <a:endParaRPr lang="es-DO" b="1" dirty="0"/>
          </a:p>
        </p:txBody>
      </p:sp>
      <p:sp>
        <p:nvSpPr>
          <p:cNvPr id="6" name="Rectangle 5"/>
          <p:cNvSpPr/>
          <p:nvPr/>
        </p:nvSpPr>
        <p:spPr>
          <a:xfrm>
            <a:off x="9997068" y="501806"/>
            <a:ext cx="434898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▄</a:t>
            </a:r>
            <a:endParaRPr lang="es-DO" dirty="0"/>
          </a:p>
        </p:txBody>
      </p:sp>
      <p:sp>
        <p:nvSpPr>
          <p:cNvPr id="7" name="Rectangle 6"/>
          <p:cNvSpPr/>
          <p:nvPr/>
        </p:nvSpPr>
        <p:spPr>
          <a:xfrm>
            <a:off x="10470995" y="501806"/>
            <a:ext cx="434898" cy="3345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>
                <a:solidFill>
                  <a:srgbClr val="FF0000"/>
                </a:solidFill>
              </a:rPr>
              <a:t>X</a:t>
            </a:r>
            <a:endParaRPr lang="es-DO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60088" y="501806"/>
            <a:ext cx="4047892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Ingresar Cliente</a:t>
            </a:r>
            <a:endParaRPr lang="es-DO" dirty="0"/>
          </a:p>
        </p:txBody>
      </p:sp>
      <p:sp>
        <p:nvSpPr>
          <p:cNvPr id="9" name="Rectángulo 24"/>
          <p:cNvSpPr/>
          <p:nvPr/>
        </p:nvSpPr>
        <p:spPr>
          <a:xfrm>
            <a:off x="3284034" y="2466742"/>
            <a:ext cx="2960649" cy="266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10" name="Rectángulo 26"/>
          <p:cNvSpPr/>
          <p:nvPr/>
        </p:nvSpPr>
        <p:spPr>
          <a:xfrm>
            <a:off x="3284034" y="3025697"/>
            <a:ext cx="4376854" cy="307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11" name="Rectángulo 28"/>
          <p:cNvSpPr/>
          <p:nvPr/>
        </p:nvSpPr>
        <p:spPr>
          <a:xfrm>
            <a:off x="3284034" y="3771433"/>
            <a:ext cx="2023946" cy="278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12" name="Rectángulo 30"/>
          <p:cNvSpPr/>
          <p:nvPr/>
        </p:nvSpPr>
        <p:spPr>
          <a:xfrm>
            <a:off x="3284034" y="4499630"/>
            <a:ext cx="6105293" cy="322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13" name="Rectángulo 32"/>
          <p:cNvSpPr/>
          <p:nvPr/>
        </p:nvSpPr>
        <p:spPr>
          <a:xfrm>
            <a:off x="3284034" y="1884556"/>
            <a:ext cx="1154151" cy="289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14" name="Rectángulo redondeado 37"/>
          <p:cNvSpPr/>
          <p:nvPr/>
        </p:nvSpPr>
        <p:spPr>
          <a:xfrm>
            <a:off x="9104041" y="5593382"/>
            <a:ext cx="723900" cy="29527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Aceptar</a:t>
            </a:r>
            <a:endParaRPr lang="es-DO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uadro de texto 33"/>
          <p:cNvSpPr txBox="1"/>
          <p:nvPr/>
        </p:nvSpPr>
        <p:spPr>
          <a:xfrm>
            <a:off x="1898031" y="1752135"/>
            <a:ext cx="1224310" cy="422352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 cliente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uadro de texto 25"/>
          <p:cNvSpPr txBox="1"/>
          <p:nvPr/>
        </p:nvSpPr>
        <p:spPr>
          <a:xfrm>
            <a:off x="1898031" y="2342222"/>
            <a:ext cx="1224310" cy="39122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Nombre</a:t>
            </a:r>
            <a:endParaRPr lang="es-DO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ángulo redondeado 37"/>
          <p:cNvSpPr/>
          <p:nvPr/>
        </p:nvSpPr>
        <p:spPr>
          <a:xfrm>
            <a:off x="10004967" y="5602674"/>
            <a:ext cx="723900" cy="29527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1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Cancelar</a:t>
            </a:r>
            <a:endParaRPr lang="es-DO" sz="1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uadro de texto 27"/>
          <p:cNvSpPr txBox="1"/>
          <p:nvPr/>
        </p:nvSpPr>
        <p:spPr>
          <a:xfrm>
            <a:off x="1952596" y="2954957"/>
            <a:ext cx="1115179" cy="37786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Apellido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Cuadro de texto 29"/>
          <p:cNvSpPr txBox="1"/>
          <p:nvPr/>
        </p:nvSpPr>
        <p:spPr>
          <a:xfrm>
            <a:off x="1898031" y="3665149"/>
            <a:ext cx="1115179" cy="38495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Teléfono</a:t>
            </a:r>
            <a:endParaRPr lang="es-DO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Cuadro de texto 31"/>
          <p:cNvSpPr txBox="1"/>
          <p:nvPr/>
        </p:nvSpPr>
        <p:spPr>
          <a:xfrm>
            <a:off x="1903836" y="4443286"/>
            <a:ext cx="1178662" cy="41015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Dirección</a:t>
            </a:r>
            <a:endParaRPr lang="es-DO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507738" y="1017258"/>
            <a:ext cx="390293" cy="37914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/>
              <a:t>←</a:t>
            </a:r>
          </a:p>
        </p:txBody>
      </p:sp>
      <p:sp>
        <p:nvSpPr>
          <p:cNvPr id="22" name="Oval 21"/>
          <p:cNvSpPr/>
          <p:nvPr/>
        </p:nvSpPr>
        <p:spPr>
          <a:xfrm>
            <a:off x="9701561" y="1017257"/>
            <a:ext cx="730405" cy="73487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4800" dirty="0">
                <a:latin typeface="Webdings" panose="05030102010509060703" pitchFamily="18" charset="2"/>
              </a:rPr>
              <a:t>L</a:t>
            </a:r>
            <a:endParaRPr lang="es-DO" sz="4800" dirty="0">
              <a:latin typeface="Webdings" panose="05030102010509060703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394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0088" y="869795"/>
            <a:ext cx="9645805" cy="522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5" name="Rectangle 4"/>
          <p:cNvSpPr/>
          <p:nvPr/>
        </p:nvSpPr>
        <p:spPr>
          <a:xfrm>
            <a:off x="9523141" y="501806"/>
            <a:ext cx="434898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b="1" dirty="0" smtClean="0"/>
              <a:t>_</a:t>
            </a:r>
            <a:endParaRPr lang="es-DO" b="1" dirty="0"/>
          </a:p>
        </p:txBody>
      </p:sp>
      <p:sp>
        <p:nvSpPr>
          <p:cNvPr id="6" name="Rectangle 5"/>
          <p:cNvSpPr/>
          <p:nvPr/>
        </p:nvSpPr>
        <p:spPr>
          <a:xfrm>
            <a:off x="9997068" y="501806"/>
            <a:ext cx="434898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▄</a:t>
            </a:r>
            <a:endParaRPr lang="es-DO" dirty="0"/>
          </a:p>
        </p:txBody>
      </p:sp>
      <p:sp>
        <p:nvSpPr>
          <p:cNvPr id="7" name="Rectangle 6"/>
          <p:cNvSpPr/>
          <p:nvPr/>
        </p:nvSpPr>
        <p:spPr>
          <a:xfrm>
            <a:off x="10470995" y="501806"/>
            <a:ext cx="434898" cy="3345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>
                <a:solidFill>
                  <a:srgbClr val="FF0000"/>
                </a:solidFill>
              </a:rPr>
              <a:t>X</a:t>
            </a:r>
            <a:endParaRPr lang="es-DO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60088" y="501806"/>
            <a:ext cx="4047892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Ingresar Proveedor</a:t>
            </a:r>
            <a:endParaRPr lang="es-DO" dirty="0"/>
          </a:p>
        </p:txBody>
      </p:sp>
      <p:sp>
        <p:nvSpPr>
          <p:cNvPr id="9" name="Rectángulo 24"/>
          <p:cNvSpPr/>
          <p:nvPr/>
        </p:nvSpPr>
        <p:spPr>
          <a:xfrm>
            <a:off x="3284034" y="2466742"/>
            <a:ext cx="2960649" cy="266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10" name="Rectángulo 26"/>
          <p:cNvSpPr/>
          <p:nvPr/>
        </p:nvSpPr>
        <p:spPr>
          <a:xfrm>
            <a:off x="3284034" y="3025697"/>
            <a:ext cx="4376854" cy="307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11" name="Rectángulo 28"/>
          <p:cNvSpPr/>
          <p:nvPr/>
        </p:nvSpPr>
        <p:spPr>
          <a:xfrm>
            <a:off x="3284034" y="3771433"/>
            <a:ext cx="2023946" cy="278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12" name="Rectángulo 30"/>
          <p:cNvSpPr/>
          <p:nvPr/>
        </p:nvSpPr>
        <p:spPr>
          <a:xfrm>
            <a:off x="3284035" y="4619502"/>
            <a:ext cx="1745166" cy="322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13" name="Rectángulo 32"/>
          <p:cNvSpPr/>
          <p:nvPr/>
        </p:nvSpPr>
        <p:spPr>
          <a:xfrm>
            <a:off x="3284034" y="1884556"/>
            <a:ext cx="1154151" cy="289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14" name="Rectángulo redondeado 37"/>
          <p:cNvSpPr/>
          <p:nvPr/>
        </p:nvSpPr>
        <p:spPr>
          <a:xfrm>
            <a:off x="9104041" y="5593382"/>
            <a:ext cx="723900" cy="29527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Aceptar</a:t>
            </a:r>
            <a:endParaRPr lang="es-DO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uadro de texto 33"/>
          <p:cNvSpPr txBox="1"/>
          <p:nvPr/>
        </p:nvSpPr>
        <p:spPr>
          <a:xfrm>
            <a:off x="1717288" y="1752135"/>
            <a:ext cx="1405053" cy="422352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 </a:t>
            </a:r>
            <a:r>
              <a:rPr lang="es-E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proveedor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uadro de texto 25"/>
          <p:cNvSpPr txBox="1"/>
          <p:nvPr/>
        </p:nvSpPr>
        <p:spPr>
          <a:xfrm>
            <a:off x="1898031" y="2342222"/>
            <a:ext cx="1224310" cy="39122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Nombre</a:t>
            </a:r>
            <a:endParaRPr lang="es-DO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ángulo redondeado 37"/>
          <p:cNvSpPr/>
          <p:nvPr/>
        </p:nvSpPr>
        <p:spPr>
          <a:xfrm>
            <a:off x="10004967" y="5602674"/>
            <a:ext cx="723900" cy="29527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1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Cancelar</a:t>
            </a:r>
            <a:endParaRPr lang="es-DO" sz="1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uadro de texto 27"/>
          <p:cNvSpPr txBox="1"/>
          <p:nvPr/>
        </p:nvSpPr>
        <p:spPr>
          <a:xfrm>
            <a:off x="1952596" y="2954957"/>
            <a:ext cx="1115179" cy="37786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Apellido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Cuadro de texto 29"/>
          <p:cNvSpPr txBox="1"/>
          <p:nvPr/>
        </p:nvSpPr>
        <p:spPr>
          <a:xfrm>
            <a:off x="1898031" y="3665148"/>
            <a:ext cx="1115179" cy="38495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Teléfono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Cuadro de texto 31"/>
          <p:cNvSpPr txBox="1"/>
          <p:nvPr/>
        </p:nvSpPr>
        <p:spPr>
          <a:xfrm>
            <a:off x="1903836" y="4443286"/>
            <a:ext cx="1178662" cy="67512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Fecha de entrega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507738" y="1017258"/>
            <a:ext cx="390293" cy="37914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/>
              <a:t>←</a:t>
            </a:r>
          </a:p>
        </p:txBody>
      </p:sp>
      <p:sp>
        <p:nvSpPr>
          <p:cNvPr id="22" name="Oval 21"/>
          <p:cNvSpPr/>
          <p:nvPr/>
        </p:nvSpPr>
        <p:spPr>
          <a:xfrm>
            <a:off x="9701561" y="1017257"/>
            <a:ext cx="730405" cy="73487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4800" dirty="0">
                <a:latin typeface="Webdings" panose="05030102010509060703" pitchFamily="18" charset="2"/>
              </a:rPr>
              <a:t>L</a:t>
            </a:r>
            <a:endParaRPr lang="es-DO" sz="4800" dirty="0">
              <a:latin typeface="Webdings" panose="05030102010509060703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45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0088" y="869795"/>
            <a:ext cx="9645805" cy="522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5" name="Rectangle 4"/>
          <p:cNvSpPr/>
          <p:nvPr/>
        </p:nvSpPr>
        <p:spPr>
          <a:xfrm>
            <a:off x="9523141" y="501806"/>
            <a:ext cx="434898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b="1" dirty="0" smtClean="0"/>
              <a:t>_</a:t>
            </a:r>
            <a:endParaRPr lang="es-DO" b="1" dirty="0"/>
          </a:p>
        </p:txBody>
      </p:sp>
      <p:sp>
        <p:nvSpPr>
          <p:cNvPr id="6" name="Rectangle 5"/>
          <p:cNvSpPr/>
          <p:nvPr/>
        </p:nvSpPr>
        <p:spPr>
          <a:xfrm>
            <a:off x="9997068" y="501806"/>
            <a:ext cx="434898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▄</a:t>
            </a:r>
            <a:endParaRPr lang="es-DO" dirty="0"/>
          </a:p>
        </p:txBody>
      </p:sp>
      <p:sp>
        <p:nvSpPr>
          <p:cNvPr id="7" name="Rectangle 6"/>
          <p:cNvSpPr/>
          <p:nvPr/>
        </p:nvSpPr>
        <p:spPr>
          <a:xfrm>
            <a:off x="10470995" y="501806"/>
            <a:ext cx="434898" cy="3345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>
                <a:solidFill>
                  <a:srgbClr val="FF0000"/>
                </a:solidFill>
              </a:rPr>
              <a:t>X</a:t>
            </a:r>
            <a:endParaRPr lang="es-DO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60088" y="501806"/>
            <a:ext cx="4047892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Nueva Venta</a:t>
            </a:r>
            <a:endParaRPr lang="es-DO" dirty="0"/>
          </a:p>
        </p:txBody>
      </p:sp>
      <p:sp>
        <p:nvSpPr>
          <p:cNvPr id="9" name="Rectángulo 24"/>
          <p:cNvSpPr/>
          <p:nvPr/>
        </p:nvSpPr>
        <p:spPr>
          <a:xfrm>
            <a:off x="6441895" y="5567662"/>
            <a:ext cx="1284371" cy="239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10" name="Rectángulo 26"/>
          <p:cNvSpPr/>
          <p:nvPr/>
        </p:nvSpPr>
        <p:spPr>
          <a:xfrm>
            <a:off x="2483008" y="2764198"/>
            <a:ext cx="6421594" cy="2056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11" name="Rectángulo 28"/>
          <p:cNvSpPr/>
          <p:nvPr/>
        </p:nvSpPr>
        <p:spPr>
          <a:xfrm>
            <a:off x="8254619" y="1540505"/>
            <a:ext cx="2023946" cy="278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13" name="Rectángulo 32"/>
          <p:cNvSpPr/>
          <p:nvPr/>
        </p:nvSpPr>
        <p:spPr>
          <a:xfrm>
            <a:off x="3055681" y="1561533"/>
            <a:ext cx="1154151" cy="289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14" name="Rectángulo redondeado 37"/>
          <p:cNvSpPr/>
          <p:nvPr/>
        </p:nvSpPr>
        <p:spPr>
          <a:xfrm>
            <a:off x="9104041" y="5593382"/>
            <a:ext cx="723900" cy="29527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Aceptar</a:t>
            </a:r>
            <a:endParaRPr lang="es-DO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uadro de texto 33"/>
          <p:cNvSpPr txBox="1"/>
          <p:nvPr/>
        </p:nvSpPr>
        <p:spPr>
          <a:xfrm>
            <a:off x="1644107" y="1467984"/>
            <a:ext cx="1224310" cy="422352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 </a:t>
            </a:r>
            <a:r>
              <a:rPr lang="es-E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venta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uadro de texto 25"/>
          <p:cNvSpPr txBox="1"/>
          <p:nvPr/>
        </p:nvSpPr>
        <p:spPr>
          <a:xfrm>
            <a:off x="4209832" y="5479118"/>
            <a:ext cx="2163802" cy="398312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Precio de venta total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ángulo redondeado 37"/>
          <p:cNvSpPr/>
          <p:nvPr/>
        </p:nvSpPr>
        <p:spPr>
          <a:xfrm>
            <a:off x="10004967" y="5602674"/>
            <a:ext cx="723900" cy="29527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1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Cancelar</a:t>
            </a:r>
            <a:endParaRPr lang="es-DO" sz="1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uadro de texto 27"/>
          <p:cNvSpPr txBox="1"/>
          <p:nvPr/>
        </p:nvSpPr>
        <p:spPr>
          <a:xfrm>
            <a:off x="2577093" y="2363944"/>
            <a:ext cx="1632739" cy="37786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Productos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Cuadro de texto 29"/>
          <p:cNvSpPr txBox="1"/>
          <p:nvPr/>
        </p:nvSpPr>
        <p:spPr>
          <a:xfrm>
            <a:off x="7710370" y="2348174"/>
            <a:ext cx="1163141" cy="357538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Cantidad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Cuadro de texto 31"/>
          <p:cNvSpPr txBox="1"/>
          <p:nvPr/>
        </p:nvSpPr>
        <p:spPr>
          <a:xfrm>
            <a:off x="5194972" y="4978614"/>
            <a:ext cx="1178662" cy="41015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Descuento 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ángulo 24"/>
          <p:cNvSpPr/>
          <p:nvPr/>
        </p:nvSpPr>
        <p:spPr>
          <a:xfrm>
            <a:off x="6441895" y="5048085"/>
            <a:ext cx="1253279" cy="271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cxnSp>
        <p:nvCxnSpPr>
          <p:cNvPr id="23" name="Straight Connector 22"/>
          <p:cNvCxnSpPr/>
          <p:nvPr/>
        </p:nvCxnSpPr>
        <p:spPr>
          <a:xfrm>
            <a:off x="6430744" y="2949327"/>
            <a:ext cx="11151" cy="1784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653664" y="2949326"/>
            <a:ext cx="11151" cy="1784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 de texto 29"/>
          <p:cNvSpPr txBox="1"/>
          <p:nvPr/>
        </p:nvSpPr>
        <p:spPr>
          <a:xfrm>
            <a:off x="6441895" y="2334468"/>
            <a:ext cx="1018271" cy="38495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Precio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Cuadro de texto 33"/>
          <p:cNvSpPr txBox="1"/>
          <p:nvPr/>
        </p:nvSpPr>
        <p:spPr>
          <a:xfrm>
            <a:off x="7280351" y="1462623"/>
            <a:ext cx="860038" cy="422352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Fecha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507738" y="1017258"/>
            <a:ext cx="390293" cy="37914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/>
              <a:t>←</a:t>
            </a:r>
          </a:p>
        </p:txBody>
      </p:sp>
      <p:sp>
        <p:nvSpPr>
          <p:cNvPr id="28" name="Cuadro de texto 31"/>
          <p:cNvSpPr txBox="1"/>
          <p:nvPr/>
        </p:nvSpPr>
        <p:spPr>
          <a:xfrm>
            <a:off x="2169668" y="5023619"/>
            <a:ext cx="711877" cy="41015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Pago</a:t>
            </a:r>
            <a:r>
              <a:rPr lang="es-E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ángulo 24"/>
          <p:cNvSpPr/>
          <p:nvPr/>
        </p:nvSpPr>
        <p:spPr>
          <a:xfrm>
            <a:off x="3055681" y="5093090"/>
            <a:ext cx="1253279" cy="271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21366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3424" y="2497872"/>
            <a:ext cx="4839629" cy="18957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5" name="Rectangle 4"/>
          <p:cNvSpPr/>
          <p:nvPr/>
        </p:nvSpPr>
        <p:spPr>
          <a:xfrm>
            <a:off x="7372816" y="2141034"/>
            <a:ext cx="434898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b="1" dirty="0" smtClean="0"/>
              <a:t>_</a:t>
            </a:r>
            <a:endParaRPr lang="es-DO" b="1" dirty="0"/>
          </a:p>
        </p:txBody>
      </p:sp>
      <p:sp>
        <p:nvSpPr>
          <p:cNvPr id="7" name="Rectangle 6"/>
          <p:cNvSpPr/>
          <p:nvPr/>
        </p:nvSpPr>
        <p:spPr>
          <a:xfrm>
            <a:off x="7828156" y="2141034"/>
            <a:ext cx="434898" cy="3345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>
                <a:solidFill>
                  <a:srgbClr val="FF0000"/>
                </a:solidFill>
              </a:rPr>
              <a:t>X</a:t>
            </a:r>
            <a:endParaRPr lang="es-DO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3424" y="2141034"/>
            <a:ext cx="3928949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1" name="Rectángulo redondeado 37"/>
          <p:cNvSpPr/>
          <p:nvPr/>
        </p:nvSpPr>
        <p:spPr>
          <a:xfrm>
            <a:off x="7466206" y="4053700"/>
            <a:ext cx="723900" cy="29527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1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Cancelar</a:t>
            </a:r>
            <a:endParaRPr lang="es-DO" sz="1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uadro de texto 33"/>
          <p:cNvSpPr txBox="1"/>
          <p:nvPr/>
        </p:nvSpPr>
        <p:spPr>
          <a:xfrm>
            <a:off x="4044176" y="2920931"/>
            <a:ext cx="4001429" cy="427212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Imprimiendo Factura, por favor espere…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92551" y="2946699"/>
            <a:ext cx="390293" cy="40144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>
                <a:latin typeface="Wingdings 2" panose="05020102010507070707" pitchFamily="18" charset="2"/>
              </a:rPr>
              <a:t>6</a:t>
            </a:r>
            <a:endParaRPr lang="es-DO" dirty="0">
              <a:latin typeface="Wingdings 2" panose="05020102010507070707" pitchFamily="18" charset="2"/>
            </a:endParaRPr>
          </a:p>
        </p:txBody>
      </p:sp>
      <p:pic>
        <p:nvPicPr>
          <p:cNvPr id="1026" name="Picture 2" descr="http://preloaders.net/preloaders/301/Windows8%20loader.gif"/>
          <p:cNvPicPr>
            <a:picLocks noChangeAspect="1" noChangeArrowheads="1" noCrop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838" y="36188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40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468</TotalTime>
  <Words>209</Words>
  <Application>Microsoft Office PowerPoint</Application>
  <PresentationFormat>Widescreen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Webdings</vt:lpstr>
      <vt:lpstr>Wingdings 2</vt:lpstr>
      <vt:lpstr>Office Theme</vt:lpstr>
      <vt:lpstr>Diseño de interfaz de usuarios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 TEC; GETCHAR(TEC); IF TEC=(CHR(13));</dc:title>
  <dc:creator>Willson Acevedo</dc:creator>
  <cp:lastModifiedBy>Willson Acevedo</cp:lastModifiedBy>
  <cp:revision>26</cp:revision>
  <dcterms:created xsi:type="dcterms:W3CDTF">2014-10-29T22:08:06Z</dcterms:created>
  <dcterms:modified xsi:type="dcterms:W3CDTF">2014-11-05T22:49:45Z</dcterms:modified>
</cp:coreProperties>
</file>