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9821" autoAdjust="0"/>
  </p:normalViewPr>
  <p:slideViewPr>
    <p:cSldViewPr>
      <p:cViewPr varScale="1">
        <p:scale>
          <a:sx n="73" d="100"/>
          <a:sy n="73" d="100"/>
        </p:scale>
        <p:origin x="-19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97F8-232A-4F9E-A5C6-76EEF220BB53}" type="datetimeFigureOut">
              <a:rPr lang="es-DO" smtClean="0"/>
              <a:t>13/06/2014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AD1D-951D-4266-AC02-9DFB68590CB1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97F8-232A-4F9E-A5C6-76EEF220BB53}" type="datetimeFigureOut">
              <a:rPr lang="es-DO" smtClean="0"/>
              <a:t>13/06/2014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AD1D-951D-4266-AC02-9DFB68590CB1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97F8-232A-4F9E-A5C6-76EEF220BB53}" type="datetimeFigureOut">
              <a:rPr lang="es-DO" smtClean="0"/>
              <a:t>13/06/2014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AD1D-951D-4266-AC02-9DFB68590CB1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97F8-232A-4F9E-A5C6-76EEF220BB53}" type="datetimeFigureOut">
              <a:rPr lang="es-DO" smtClean="0"/>
              <a:t>13/06/2014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AD1D-951D-4266-AC02-9DFB68590CB1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97F8-232A-4F9E-A5C6-76EEF220BB53}" type="datetimeFigureOut">
              <a:rPr lang="es-DO" smtClean="0"/>
              <a:t>13/06/2014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AD1D-951D-4266-AC02-9DFB68590CB1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97F8-232A-4F9E-A5C6-76EEF220BB53}" type="datetimeFigureOut">
              <a:rPr lang="es-DO" smtClean="0"/>
              <a:t>13/06/2014</a:t>
            </a:fld>
            <a:endParaRPr lang="es-D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AD1D-951D-4266-AC02-9DFB68590CB1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97F8-232A-4F9E-A5C6-76EEF220BB53}" type="datetimeFigureOut">
              <a:rPr lang="es-DO" smtClean="0"/>
              <a:t>13/06/2014</a:t>
            </a:fld>
            <a:endParaRPr lang="es-D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AD1D-951D-4266-AC02-9DFB68590CB1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97F8-232A-4F9E-A5C6-76EEF220BB53}" type="datetimeFigureOut">
              <a:rPr lang="es-DO" smtClean="0"/>
              <a:t>13/06/2014</a:t>
            </a:fld>
            <a:endParaRPr lang="es-D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AD1D-951D-4266-AC02-9DFB68590CB1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97F8-232A-4F9E-A5C6-76EEF220BB53}" type="datetimeFigureOut">
              <a:rPr lang="es-DO" smtClean="0"/>
              <a:t>13/06/2014</a:t>
            </a:fld>
            <a:endParaRPr lang="es-D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AD1D-951D-4266-AC02-9DFB68590CB1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97F8-232A-4F9E-A5C6-76EEF220BB53}" type="datetimeFigureOut">
              <a:rPr lang="es-DO" smtClean="0"/>
              <a:t>13/06/2014</a:t>
            </a:fld>
            <a:endParaRPr lang="es-D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AD1D-951D-4266-AC02-9DFB68590CB1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97F8-232A-4F9E-A5C6-76EEF220BB53}" type="datetimeFigureOut">
              <a:rPr lang="es-DO" smtClean="0"/>
              <a:t>13/06/2014</a:t>
            </a:fld>
            <a:endParaRPr lang="es-D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AD1D-951D-4266-AC02-9DFB68590CB1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E97F8-232A-4F9E-A5C6-76EEF220BB53}" type="datetimeFigureOut">
              <a:rPr lang="es-DO" smtClean="0"/>
              <a:t>13/06/2014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4AD1D-951D-4266-AC02-9DFB68590CB1}" type="slidenum">
              <a:rPr lang="es-DO" smtClean="0"/>
              <a:t>‹Nº›</a:t>
            </a:fld>
            <a:endParaRPr lang="es-D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323528" y="692696"/>
          <a:ext cx="2520280" cy="1333500"/>
        </p:xfrm>
        <a:graphic>
          <a:graphicData uri="http://schemas.openxmlformats.org/drawingml/2006/table">
            <a:tbl>
              <a:tblPr/>
              <a:tblGrid>
                <a:gridCol w="527240"/>
                <a:gridCol w="882472"/>
                <a:gridCol w="111056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Cines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DO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ID_CINE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RNC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NUMBER(9)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NOMBRE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VARCHAR2(50)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NUMER(10)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DIRECCION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VARCHAR2(150)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ID_CIUDAD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4067944" y="620688"/>
          <a:ext cx="4229101" cy="1524000"/>
        </p:xfrm>
        <a:graphic>
          <a:graphicData uri="http://schemas.openxmlformats.org/drawingml/2006/table">
            <a:tbl>
              <a:tblPr/>
              <a:tblGrid>
                <a:gridCol w="446669"/>
                <a:gridCol w="1891216"/>
                <a:gridCol w="1891216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Salas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DO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ID_SALA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NOMBRE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CAPACIDAD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HORA_APERTURA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TIEMPO_DESCANSO_SESSIONES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DISPOSICION_3D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CHAR(2)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ID_CINE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251520" y="2780928"/>
          <a:ext cx="3744416" cy="2857500"/>
        </p:xfrm>
        <a:graphic>
          <a:graphicData uri="http://schemas.openxmlformats.org/drawingml/2006/table">
            <a:tbl>
              <a:tblPr/>
              <a:tblGrid>
                <a:gridCol w="461910"/>
                <a:gridCol w="1641253"/>
                <a:gridCol w="164125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Peliculas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DO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ID_PELICULA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TITULO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VARCHAR2(30)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DIRECTOR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VARCHAR2(50)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DURACION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AÑO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NUMER(4)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EDAD_RECOMENDADA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NUMBER(3)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GENERO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VARCHAR2(30)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PAIS_PRODUCCION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VARCHAR2(50)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DISTRIBUIDORA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VARCHAR2(50)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DIGITAL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CHAR(2)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DISPOSICION_3D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CHAR(2)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DESCRIPCION_CONTENIDO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VARCHAR2(100)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FECHA_EMISION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EN_DIRECTO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CHAR(2)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4067944" y="2708920"/>
          <a:ext cx="3898901" cy="1333500"/>
        </p:xfrm>
        <a:graphic>
          <a:graphicData uri="http://schemas.openxmlformats.org/drawingml/2006/table">
            <a:tbl>
              <a:tblPr/>
              <a:tblGrid>
                <a:gridCol w="447311"/>
                <a:gridCol w="1725795"/>
                <a:gridCol w="172579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Eventos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DO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ID_EVENTOS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CINE_PROGRAMADO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VARCHAR2(50)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SALA_PROGRAMADA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CONTENIDO_PROGRAMADO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VARCHAR2(50)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FECHA_HORA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QUIEN_PROGRAMO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VARCHAR2(30)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4094707" y="4369668"/>
          <a:ext cx="2349501" cy="571500"/>
        </p:xfrm>
        <a:graphic>
          <a:graphicData uri="http://schemas.openxmlformats.org/drawingml/2006/table">
            <a:tbl>
              <a:tblPr/>
              <a:tblGrid>
                <a:gridCol w="447071"/>
                <a:gridCol w="951215"/>
                <a:gridCol w="95121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Provincias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DO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ID_PROVINCIA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NOMBRE_PROV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VARCHAR2(50)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4139952" y="5187280"/>
          <a:ext cx="2222500" cy="762000"/>
        </p:xfrm>
        <a:graphic>
          <a:graphicData uri="http://schemas.openxmlformats.org/drawingml/2006/table">
            <a:tbl>
              <a:tblPr/>
              <a:tblGrid>
                <a:gridCol w="447036"/>
                <a:gridCol w="887732"/>
                <a:gridCol w="887732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Ciudades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DO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ID_CIUDAD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ID_PROVINCIA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NOMBRE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VARCHAR(50)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395536" y="548680"/>
          <a:ext cx="2349501" cy="571500"/>
        </p:xfrm>
        <a:graphic>
          <a:graphicData uri="http://schemas.openxmlformats.org/drawingml/2006/table">
            <a:tbl>
              <a:tblPr/>
              <a:tblGrid>
                <a:gridCol w="447071"/>
                <a:gridCol w="951215"/>
                <a:gridCol w="95121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Provincias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DO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ID_PROVINCIA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NOMBRE_PROV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VARCHAR2(50)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440781" y="1442864"/>
          <a:ext cx="2222500" cy="762000"/>
        </p:xfrm>
        <a:graphic>
          <a:graphicData uri="http://schemas.openxmlformats.org/drawingml/2006/table">
            <a:tbl>
              <a:tblPr/>
              <a:tblGrid>
                <a:gridCol w="447036"/>
                <a:gridCol w="887732"/>
                <a:gridCol w="887732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Ciudades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DO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ID_CIUDAD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ID_PROVINCIA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NOMBRE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VARCHAR(50)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395536" y="2383532"/>
          <a:ext cx="2520280" cy="1333500"/>
        </p:xfrm>
        <a:graphic>
          <a:graphicData uri="http://schemas.openxmlformats.org/drawingml/2006/table">
            <a:tbl>
              <a:tblPr/>
              <a:tblGrid>
                <a:gridCol w="527240"/>
                <a:gridCol w="882472"/>
                <a:gridCol w="111056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Cines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DO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ID_CINE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RNC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NUMBER(9)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NOMBRE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VARCHAR2(50)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NUMER(10)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DIRECCION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VARCHAR2(150)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ID_CIUDAD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414907" y="4209256"/>
          <a:ext cx="4229101" cy="1524000"/>
        </p:xfrm>
        <a:graphic>
          <a:graphicData uri="http://schemas.openxmlformats.org/drawingml/2006/table">
            <a:tbl>
              <a:tblPr/>
              <a:tblGrid>
                <a:gridCol w="446669"/>
                <a:gridCol w="1891216"/>
                <a:gridCol w="1891216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Salas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DO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ID_SALA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NOMBRE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CAPACIDAD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HORA_APERTURA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TIEMPO_DESCANSO_SESSIONES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DISPOSICION_3D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CHAR(2)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ID_CINE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4139952" y="476672"/>
          <a:ext cx="3898901" cy="1333500"/>
        </p:xfrm>
        <a:graphic>
          <a:graphicData uri="http://schemas.openxmlformats.org/drawingml/2006/table">
            <a:tbl>
              <a:tblPr/>
              <a:tblGrid>
                <a:gridCol w="447311"/>
                <a:gridCol w="1725795"/>
                <a:gridCol w="172579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Eventos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DO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ID_EVENTOS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CINE_PROGRAMADO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VARCHAR2(50)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SALA_PROGRAMADA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CONTENIDO_PROGRAMADO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  <a:endParaRPr lang="es-DO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FECHA_HORA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QUIEN_PROGRAMO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VARCHAR2(30)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4139952" y="2371700"/>
          <a:ext cx="3744416" cy="2857500"/>
        </p:xfrm>
        <a:graphic>
          <a:graphicData uri="http://schemas.openxmlformats.org/drawingml/2006/table">
            <a:tbl>
              <a:tblPr/>
              <a:tblGrid>
                <a:gridCol w="461910"/>
                <a:gridCol w="1641253"/>
                <a:gridCol w="164125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Peliculas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DO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ID_PELICULA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TITULO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VARCHAR2(30)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DIRECTOR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VARCHAR2(50)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DURACION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AÑO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NUMER(4)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EDAD_RECOMENDADA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NUMBER(3)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GENERO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VARCHAR2(30)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PAIS_PRODUCCION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VARCHAR2(50)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DISTRIBUIDORA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VARCHAR2(50)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DIGITAL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CHAR(2)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DISPOSICION_3D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CHAR(2)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DESCRIPCION_CONTENIDO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VARCHAR2(100)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FECHA_EMISION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DO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EN_DIRECTO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D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CHAR(2)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6" name="15 Conector recto"/>
          <p:cNvCxnSpPr/>
          <p:nvPr/>
        </p:nvCxnSpPr>
        <p:spPr>
          <a:xfrm flipH="1">
            <a:off x="179512" y="191683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flipH="1">
            <a:off x="179512" y="83671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179512" y="836712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flipH="1">
            <a:off x="323528" y="1772816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323528" y="3645024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323528" y="1772816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H="1">
            <a:off x="179512" y="270892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flipH="1">
            <a:off x="179512" y="566124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 flipV="1">
            <a:off x="179512" y="2708920"/>
            <a:ext cx="0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 flipH="1">
            <a:off x="3851920" y="134076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 flipH="1">
            <a:off x="3851920" y="270892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flipV="1">
            <a:off x="3851920" y="1340768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 flipH="1">
            <a:off x="3959944" y="1196752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 flipH="1">
            <a:off x="323528" y="4005064"/>
            <a:ext cx="3672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 flipH="1" flipV="1">
            <a:off x="3959944" y="1196752"/>
            <a:ext cx="35992" cy="2808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flipV="1">
            <a:off x="323528" y="400506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flipH="1">
            <a:off x="323528" y="450912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231</Words>
  <Application>Microsoft Office PowerPoint</Application>
  <PresentationFormat>Presentación en pantalla (4:3)</PresentationFormat>
  <Paragraphs>186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 Rosario</dc:creator>
  <cp:lastModifiedBy>Maria Rosario</cp:lastModifiedBy>
  <cp:revision>3</cp:revision>
  <dcterms:created xsi:type="dcterms:W3CDTF">2014-06-13T20:18:01Z</dcterms:created>
  <dcterms:modified xsi:type="dcterms:W3CDTF">2014-06-13T20:46:57Z</dcterms:modified>
</cp:coreProperties>
</file>