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DEB3-AA5E-4B6D-92CD-AD4D230F4770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3C76-8034-4229-BBD2-D4553BFD4B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47 Conector recto"/>
          <p:cNvCxnSpPr>
            <a:endCxn id="38" idx="2"/>
          </p:cNvCxnSpPr>
          <p:nvPr/>
        </p:nvCxnSpPr>
        <p:spPr>
          <a:xfrm>
            <a:off x="2514600" y="2398713"/>
            <a:ext cx="0" cy="213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600200" y="2206198"/>
            <a:ext cx="6019800" cy="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6" idx="3"/>
            <a:endCxn id="11" idx="3"/>
          </p:cNvCxnSpPr>
          <p:nvPr/>
        </p:nvCxnSpPr>
        <p:spPr>
          <a:xfrm>
            <a:off x="2209800" y="990600"/>
            <a:ext cx="6781800" cy="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81000" y="68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457200" y="569912"/>
            <a:ext cx="1676400" cy="8413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PROVINCIA</a:t>
            </a:r>
            <a:endParaRPr lang="en-US" sz="2000" dirty="0"/>
          </a:p>
        </p:txBody>
      </p:sp>
      <p:sp>
        <p:nvSpPr>
          <p:cNvPr id="7" name="6 Rombo"/>
          <p:cNvSpPr/>
          <p:nvPr/>
        </p:nvSpPr>
        <p:spPr>
          <a:xfrm>
            <a:off x="2590800" y="685800"/>
            <a:ext cx="9144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</a:t>
            </a:r>
            <a:endParaRPr lang="en-US" sz="900" dirty="0"/>
          </a:p>
        </p:txBody>
      </p:sp>
      <p:grpSp>
        <p:nvGrpSpPr>
          <p:cNvPr id="21" name="20 Grupo"/>
          <p:cNvGrpSpPr/>
          <p:nvPr/>
        </p:nvGrpSpPr>
        <p:grpSpPr>
          <a:xfrm>
            <a:off x="3886200" y="577116"/>
            <a:ext cx="1828800" cy="841375"/>
            <a:chOff x="3886200" y="577116"/>
            <a:chExt cx="1828800" cy="841375"/>
          </a:xfrm>
        </p:grpSpPr>
        <p:sp>
          <p:nvSpPr>
            <p:cNvPr id="8" name="7 Rectángulo"/>
            <p:cNvSpPr/>
            <p:nvPr/>
          </p:nvSpPr>
          <p:spPr>
            <a:xfrm>
              <a:off x="3886200" y="685799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1 Título"/>
            <p:cNvSpPr txBox="1">
              <a:spLocks/>
            </p:cNvSpPr>
            <p:nvPr/>
          </p:nvSpPr>
          <p:spPr>
            <a:xfrm>
              <a:off x="3962400" y="577116"/>
              <a:ext cx="1676400" cy="8413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/>
                <a:t>CIUDAD</a:t>
              </a:r>
              <a:endParaRPr lang="en-US" sz="2000" dirty="0"/>
            </a:p>
          </p:txBody>
        </p:sp>
      </p:grpSp>
      <p:sp>
        <p:nvSpPr>
          <p:cNvPr id="10" name="9 Rombo"/>
          <p:cNvSpPr/>
          <p:nvPr/>
        </p:nvSpPr>
        <p:spPr>
          <a:xfrm>
            <a:off x="6019800" y="701796"/>
            <a:ext cx="9144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tiene</a:t>
            </a:r>
            <a:endParaRPr lang="en-US" sz="900" dirty="0"/>
          </a:p>
        </p:txBody>
      </p:sp>
      <p:grpSp>
        <p:nvGrpSpPr>
          <p:cNvPr id="14" name="13 Grupo"/>
          <p:cNvGrpSpPr/>
          <p:nvPr/>
        </p:nvGrpSpPr>
        <p:grpSpPr>
          <a:xfrm>
            <a:off x="7162800" y="577116"/>
            <a:ext cx="1828800" cy="841375"/>
            <a:chOff x="533400" y="2017712"/>
            <a:chExt cx="1828800" cy="841375"/>
          </a:xfrm>
        </p:grpSpPr>
        <p:sp>
          <p:nvSpPr>
            <p:cNvPr id="11" name="10 Rectángulo"/>
            <p:cNvSpPr/>
            <p:nvPr/>
          </p:nvSpPr>
          <p:spPr>
            <a:xfrm>
              <a:off x="533400" y="21336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 Título"/>
            <p:cNvSpPr txBox="1">
              <a:spLocks/>
            </p:cNvSpPr>
            <p:nvPr/>
          </p:nvSpPr>
          <p:spPr>
            <a:xfrm>
              <a:off x="609600" y="2017712"/>
              <a:ext cx="1676400" cy="8413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/>
                <a:t>CINE</a:t>
              </a:r>
              <a:endParaRPr lang="en-US" sz="2000" dirty="0"/>
            </a:p>
          </p:txBody>
        </p:sp>
      </p:grpSp>
      <p:sp>
        <p:nvSpPr>
          <p:cNvPr id="13" name="12 Rombo"/>
          <p:cNvSpPr/>
          <p:nvPr/>
        </p:nvSpPr>
        <p:spPr>
          <a:xfrm>
            <a:off x="2057400" y="2971800"/>
            <a:ext cx="9144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sp>
        <p:nvSpPr>
          <p:cNvPr id="19" name="18 Rombo"/>
          <p:cNvSpPr/>
          <p:nvPr/>
        </p:nvSpPr>
        <p:spPr>
          <a:xfrm>
            <a:off x="7620000" y="1905000"/>
            <a:ext cx="9144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tiene</a:t>
            </a:r>
            <a:endParaRPr lang="en-US" sz="900" dirty="0"/>
          </a:p>
        </p:txBody>
      </p:sp>
      <p:cxnSp>
        <p:nvCxnSpPr>
          <p:cNvPr id="25" name="24 Conector recto"/>
          <p:cNvCxnSpPr>
            <a:stCxn id="11" idx="2"/>
            <a:endCxn id="19" idx="2"/>
          </p:cNvCxnSpPr>
          <p:nvPr/>
        </p:nvCxnSpPr>
        <p:spPr>
          <a:xfrm>
            <a:off x="8077200" y="1302604"/>
            <a:ext cx="0" cy="121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5257800" y="1825625"/>
            <a:ext cx="1828800" cy="841375"/>
            <a:chOff x="3886200" y="577116"/>
            <a:chExt cx="1828800" cy="841375"/>
          </a:xfrm>
        </p:grpSpPr>
        <p:sp>
          <p:nvSpPr>
            <p:cNvPr id="27" name="26 Rectángulo"/>
            <p:cNvSpPr/>
            <p:nvPr/>
          </p:nvSpPr>
          <p:spPr>
            <a:xfrm>
              <a:off x="3886200" y="685799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1 Título"/>
            <p:cNvSpPr txBox="1">
              <a:spLocks/>
            </p:cNvSpPr>
            <p:nvPr/>
          </p:nvSpPr>
          <p:spPr>
            <a:xfrm>
              <a:off x="3962400" y="577116"/>
              <a:ext cx="1676400" cy="8413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/>
                <a:t>SALA</a:t>
              </a: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1600200" y="3810000"/>
            <a:ext cx="1828800" cy="841375"/>
            <a:chOff x="533400" y="2017712"/>
            <a:chExt cx="1828800" cy="841375"/>
          </a:xfrm>
        </p:grpSpPr>
        <p:sp>
          <p:nvSpPr>
            <p:cNvPr id="38" name="37 Rectángulo"/>
            <p:cNvSpPr/>
            <p:nvPr/>
          </p:nvSpPr>
          <p:spPr>
            <a:xfrm>
              <a:off x="533400" y="21336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1 Título"/>
            <p:cNvSpPr txBox="1">
              <a:spLocks/>
            </p:cNvSpPr>
            <p:nvPr/>
          </p:nvSpPr>
          <p:spPr>
            <a:xfrm>
              <a:off x="609600" y="2017712"/>
              <a:ext cx="1676400" cy="8413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/>
                <a:t>PELICULA</a:t>
              </a:r>
              <a:endParaRPr lang="en-US" sz="2000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1600200" y="1825625"/>
            <a:ext cx="1828800" cy="841375"/>
            <a:chOff x="533400" y="2017712"/>
            <a:chExt cx="1828800" cy="841375"/>
          </a:xfrm>
        </p:grpSpPr>
        <p:sp>
          <p:nvSpPr>
            <p:cNvPr id="41" name="40 Rectángulo"/>
            <p:cNvSpPr/>
            <p:nvPr/>
          </p:nvSpPr>
          <p:spPr>
            <a:xfrm>
              <a:off x="533400" y="2133600"/>
              <a:ext cx="1828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1 Título"/>
            <p:cNvSpPr txBox="1">
              <a:spLocks/>
            </p:cNvSpPr>
            <p:nvPr/>
          </p:nvSpPr>
          <p:spPr>
            <a:xfrm>
              <a:off x="609600" y="2017712"/>
              <a:ext cx="1676400" cy="8413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/>
                <a:t>EVENTO</a:t>
              </a:r>
            </a:p>
          </p:txBody>
        </p:sp>
      </p:grpSp>
      <p:sp>
        <p:nvSpPr>
          <p:cNvPr id="43" name="42 Rombo"/>
          <p:cNvSpPr/>
          <p:nvPr/>
        </p:nvSpPr>
        <p:spPr>
          <a:xfrm>
            <a:off x="3810000" y="1905000"/>
            <a:ext cx="11430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contiene</a:t>
            </a:r>
            <a:endParaRPr lang="en-US" sz="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209800" y="3200400"/>
            <a:ext cx="60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bg1"/>
                </a:solidFill>
              </a:rPr>
              <a:t>programan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30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PROVINCIA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PROVINCIA</dc:title>
  <dc:creator>AlexWork</dc:creator>
  <cp:lastModifiedBy>AlexWork</cp:lastModifiedBy>
  <cp:revision>3</cp:revision>
  <dcterms:created xsi:type="dcterms:W3CDTF">2014-06-13T19:39:22Z</dcterms:created>
  <dcterms:modified xsi:type="dcterms:W3CDTF">2014-06-13T20:07:35Z</dcterms:modified>
</cp:coreProperties>
</file>