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1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51DA-F4FE-426B-B8A2-196BE9211DA8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E1D-8B04-423E-88E1-8983AA417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mond 16"/>
          <p:cNvSpPr/>
          <p:nvPr/>
        </p:nvSpPr>
        <p:spPr>
          <a:xfrm>
            <a:off x="10262796" y="2299461"/>
            <a:ext cx="1333948" cy="79695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2478" y="2583641"/>
            <a:ext cx="2054710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6586" y="2460383"/>
            <a:ext cx="1212028" cy="561171"/>
          </a:xfrm>
        </p:spPr>
        <p:txBody>
          <a:bodyPr>
            <a:normAutofit/>
          </a:bodyPr>
          <a:lstStyle/>
          <a:p>
            <a:r>
              <a:rPr lang="en-US" dirty="0" err="1" smtClean="0"/>
              <a:t>Tiene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605533" y="2339813"/>
            <a:ext cx="1333948" cy="79695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06334" y="2819422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</a:t>
            </a:r>
            <a:r>
              <a:rPr lang="en-US" dirty="0" err="1" smtClean="0"/>
              <a:t>aciente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30795" y="2583641"/>
            <a:ext cx="2054710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2136" y="2819422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</a:t>
            </a:r>
            <a:r>
              <a:rPr lang="en-US" dirty="0" err="1" smtClean="0"/>
              <a:t>onsulta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34668" y="463475"/>
            <a:ext cx="2054710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0356009" y="699256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34668" y="3756227"/>
            <a:ext cx="2054710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112189" y="4028767"/>
            <a:ext cx="1635162" cy="56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</a:t>
            </a:r>
            <a:r>
              <a:rPr lang="en-US" dirty="0" err="1" smtClean="0"/>
              <a:t>specialidad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5152" y="463475"/>
            <a:ext cx="2054710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49008" y="699257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Centro de </a:t>
            </a:r>
            <a:r>
              <a:rPr lang="en-US" dirty="0" err="1" smtClean="0"/>
              <a:t>salud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4859276" y="2738289"/>
            <a:ext cx="1333948" cy="79695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6791176" y="581364"/>
            <a:ext cx="1333948" cy="79695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8240358" y="882137"/>
            <a:ext cx="1440376" cy="1618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6200000">
            <a:off x="6921315" y="1890052"/>
            <a:ext cx="1064166" cy="125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4282869" y="564563"/>
            <a:ext cx="1333948" cy="79695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3107841">
            <a:off x="5257091" y="1692776"/>
            <a:ext cx="1317812" cy="161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470204" y="872260"/>
            <a:ext cx="1718995" cy="181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65937" y="4528092"/>
            <a:ext cx="2054710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2767865" y="4763873"/>
            <a:ext cx="1650854" cy="56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Habitacion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03783" y="5325044"/>
            <a:ext cx="2054710" cy="10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7906871" y="5560827"/>
            <a:ext cx="1635162" cy="67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Patoligia</a:t>
            </a:r>
            <a:endParaRPr lang="en-US" dirty="0"/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666493" y="2538836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Tiene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1192287" y="1545521"/>
            <a:ext cx="125469" cy="664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430181">
            <a:off x="1138585" y="3749797"/>
            <a:ext cx="1500954" cy="141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0836520" y="1591239"/>
            <a:ext cx="168553" cy="586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845493" y="3132949"/>
            <a:ext cx="168553" cy="586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6901363" y="741797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Hace</a:t>
            </a:r>
            <a:endParaRPr lang="en-US" dirty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4913104" y="2908181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Recive</a:t>
            </a:r>
            <a:endParaRPr lang="en-US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4369959" y="718333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Aloja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4599112" y="3054286"/>
            <a:ext cx="270903" cy="182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150006" y="3045322"/>
            <a:ext cx="270903" cy="182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5276735" y="4072233"/>
            <a:ext cx="1333948" cy="79695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5381593" y="4263203"/>
            <a:ext cx="1212028" cy="56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Asigna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 rot="9271274">
            <a:off x="4608727" y="4965320"/>
            <a:ext cx="1122510" cy="12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9271274">
            <a:off x="6364020" y="3912860"/>
            <a:ext cx="1122510" cy="12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/>
          <p:cNvSpPr/>
          <p:nvPr/>
        </p:nvSpPr>
        <p:spPr>
          <a:xfrm>
            <a:off x="7614618" y="4086638"/>
            <a:ext cx="1584623" cy="79695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7666953" y="4293610"/>
            <a:ext cx="1498562" cy="56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Diagnostica</a:t>
            </a:r>
            <a:endParaRPr lang="en-US" dirty="0"/>
          </a:p>
        </p:txBody>
      </p:sp>
      <p:sp>
        <p:nvSpPr>
          <p:cNvPr id="47" name="Down Arrow 46"/>
          <p:cNvSpPr/>
          <p:nvPr/>
        </p:nvSpPr>
        <p:spPr>
          <a:xfrm>
            <a:off x="8321749" y="3686965"/>
            <a:ext cx="194076" cy="357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8321749" y="4938340"/>
            <a:ext cx="194076" cy="357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1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acevedo</dc:creator>
  <cp:lastModifiedBy>wilson acevedo</cp:lastModifiedBy>
  <cp:revision>4</cp:revision>
  <dcterms:created xsi:type="dcterms:W3CDTF">2014-08-25T23:10:03Z</dcterms:created>
  <dcterms:modified xsi:type="dcterms:W3CDTF">2014-08-25T23:28:50Z</dcterms:modified>
</cp:coreProperties>
</file>