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229-DEB2-5FF8-F0FA-4D6B7037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673E-6F14-7F36-D937-3253F384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522C-6F2D-FC81-EC80-DDE014B8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0F3F-3607-F647-8780-D5A2FDDF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6937-D2B2-AB99-B890-F449F10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425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8D8F-DE1A-63DB-8C87-9BEDCDBC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3E728-5D63-6D77-1356-D8BAAC840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DE3B-73A4-AE1F-9C0D-175CFC4A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76AE-9585-C5D5-4BDF-4D5D6666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EAD9-A18E-0590-6F81-BD609118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473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CC63E-99AE-641E-7342-807AE778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090B1-C2F6-C074-932E-3E3F9E3E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8CF4-F56A-4933-7689-2FDD649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1105-8298-3D6B-899B-9D4BBD4F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9130-7724-7F9A-F082-14D16097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3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B34D-AE9D-9802-EEC1-52F89ABA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3FF4-D54D-9C0F-95BE-C4E3AD15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1689-E704-3840-D9B1-80449D8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345D-4616-3BA2-187E-044C3BFC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465D-6C43-604B-E1BB-19627EF3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6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CC31-E58A-C5DA-A5E0-58C2B425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E3EA-C8E6-DE1B-5F7B-88042082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320C-22C9-ADAB-495F-34AD4806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5EF1-EE46-9950-54EA-BD4D1BD5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F060-F0B8-94E6-830D-EABD870B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38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CAF7-6718-8691-0313-9A5F24D8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081A-0756-0C03-3C8A-8C5DB8CF6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3D595-0F31-BFE9-BD57-507B3448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4E4A-0A57-B856-3CCD-3B7B6DD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AEE3-84E8-6AA6-A0E7-D3EF7038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BA379-57C5-946C-7513-A6D2141E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50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7F1-75D1-ABC0-CAC4-B282B6D1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9C9B-DF71-2002-9EC6-B8E7F8F3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9C1E-6B75-854E-18B2-F67B765E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1DA77-9E6B-B539-9F0F-36E99C840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BC3BD-BF82-A72D-DEB0-67C9653C9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98BB0-8B99-AA7F-BBCB-E04E26E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80AF6-B9C7-E57B-A5CF-0426CF2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C9502-A1E0-E15B-D4AD-8ADE0EF1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26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8DBF-F59D-7D4D-3390-DED0C92C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58077-FB6E-EF0A-DCD0-3B82DDB2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D5D0-4B49-B550-7B7A-1A22C352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149A-8ACC-5F06-05FF-9E2599D3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23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F1241-11E2-87C8-2EF5-126115F5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B7B53-78D7-0D94-4997-FA3E553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14AD2-F79C-FFD9-811F-94A2DEF6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9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E987-6FD5-372F-5FC0-286CBC2D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576F-57D2-4BCD-01AE-405141A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EE36-9A17-5F24-E103-A69251B8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8D524-EE3C-F9FD-E0D8-D884C002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BC259-E5C3-900F-6733-600D5C6B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928DF-6711-B604-8B29-C27665F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94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51F0-85A2-48FC-4944-E9A56AC3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1AB4A-F442-8424-D2CD-6A62B8A11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E5B4E-7022-2880-C601-DB9481CE9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8F0D-DA60-AC5E-393D-8876657E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4B9-E838-F711-8EEE-7D143A6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D875-F363-C5F2-FD0C-73F9B250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73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80F53-D60C-B1D3-BEC7-FC7C1AAC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C0E3-C107-1E35-82CE-D8C925A9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FCD0-0F3C-7080-331F-FDFE5944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80AF5-B5AB-44CB-837B-31EDA0F54AB8}" type="datetimeFigureOut">
              <a:rPr lang="th-TH" smtClean="0"/>
              <a:t>13/05/68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ACFE-691F-993F-EDF7-2B6575B8F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3C9-5235-787D-47DE-AFE110D73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ADAA9-0496-44F1-9451-8E24392CE6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19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9B87B-43AD-4E1B-CEBB-AB0A0DB1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7D452-C9D6-D870-691E-0397DC89C347}"/>
              </a:ext>
            </a:extLst>
          </p:cNvPr>
          <p:cNvSpPr/>
          <p:nvPr/>
        </p:nvSpPr>
        <p:spPr>
          <a:xfrm>
            <a:off x="4168588" y="2501153"/>
            <a:ext cx="1730188" cy="5737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FFF15-DED8-FBD7-0467-73B7873E58FF}"/>
              </a:ext>
            </a:extLst>
          </p:cNvPr>
          <p:cNvSpPr/>
          <p:nvPr/>
        </p:nvSpPr>
        <p:spPr>
          <a:xfrm>
            <a:off x="2770094" y="1335740"/>
            <a:ext cx="4303059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อายุ 1 เดือน - 75 ปี*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A2E0C-6326-876B-9655-BFF875CF4885}"/>
              </a:ext>
            </a:extLst>
          </p:cNvPr>
          <p:cNvSpPr/>
          <p:nvPr/>
        </p:nvSpPr>
        <p:spPr>
          <a:xfrm>
            <a:off x="421343" y="5577915"/>
            <a:ext cx="11582400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h-TH" sz="1600" dirty="0">
                <a:latin typeface="Cordia New" panose="020B0304020202020204" pitchFamily="34" charset="-34"/>
                <a:cs typeface="+mn-cs"/>
              </a:rPr>
              <a:t>*ทั้งนี้ กรณีผู้เอาประกันภัย อายุ 71-75 ปี บริษัทฯ จะมีการโทรศัพท์ติดต่อผู้เอาประกันภัยเพื่อสอบถามยืนยันความเข้าใจก่อนการพิจารณารับประกันภัย 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h-TH" sz="1600" dirty="0">
                <a:latin typeface="Cordia New" panose="020B0304020202020204" pitchFamily="34" charset="-34"/>
                <a:cs typeface="+mn-cs"/>
              </a:rPr>
              <a:t>(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pre issuance call) (</a:t>
            </a:r>
            <a:r>
              <a:rPr lang="th-TH" sz="1600" dirty="0">
                <a:latin typeface="Cordia New" panose="020B0304020202020204" pitchFamily="34" charset="-34"/>
                <a:cs typeface="+mn-cs"/>
              </a:rPr>
              <a:t>โทร 100%) เพื่อให้แน่ใจว่าผู้เอาประกันภัยทราบ และเข้าใจในผลิตภัณฑ์ดังกล่าว รวมถึงตรงตามวัตถุประสงค์ความต้องการ และจะไม่มีการโทร 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Welcome Call </a:t>
            </a:r>
            <a:r>
              <a:rPr lang="th-TH" sz="1600" dirty="0">
                <a:latin typeface="Cordia New" panose="020B0304020202020204" pitchFamily="34" charset="-34"/>
                <a:cs typeface="+mn-cs"/>
              </a:rPr>
              <a:t>หลังจากกรมธรรม์อนุมัติ</a:t>
            </a:r>
            <a:endParaRPr lang="th-TH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68E1B-3EF9-4D62-3AB7-3493CBEBD429}"/>
              </a:ext>
            </a:extLst>
          </p:cNvPr>
          <p:cNvSpPr txBox="1"/>
          <p:nvPr/>
        </p:nvSpPr>
        <p:spPr>
          <a:xfrm>
            <a:off x="2214282" y="499904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เพิ่มหมายเหตุ</a:t>
            </a:r>
          </a:p>
        </p:txBody>
      </p:sp>
    </p:spTree>
    <p:extLst>
      <p:ext uri="{BB962C8B-B14F-4D97-AF65-F5344CB8AC3E}">
        <p14:creationId xmlns:p14="http://schemas.microsoft.com/office/powerpoint/2010/main" val="34636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AA47D-5CE5-22C0-5344-6D66B8D7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792"/>
            <a:ext cx="12192000" cy="61684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2A321B-33EF-0754-6FBF-786ECB7B9D77}"/>
              </a:ext>
            </a:extLst>
          </p:cNvPr>
          <p:cNvSpPr/>
          <p:nvPr/>
        </p:nvSpPr>
        <p:spPr>
          <a:xfrm>
            <a:off x="8588188" y="2743200"/>
            <a:ext cx="1730188" cy="5737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8E96-C8FF-F971-9ED9-3080838EC054}"/>
              </a:ext>
            </a:extLst>
          </p:cNvPr>
          <p:cNvSpPr/>
          <p:nvPr/>
        </p:nvSpPr>
        <p:spPr>
          <a:xfrm>
            <a:off x="7189694" y="1577787"/>
            <a:ext cx="4303059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61 - 75 ปี</a:t>
            </a:r>
          </a:p>
        </p:txBody>
      </p:sp>
    </p:spTree>
    <p:extLst>
      <p:ext uri="{BB962C8B-B14F-4D97-AF65-F5344CB8AC3E}">
        <p14:creationId xmlns:p14="http://schemas.microsoft.com/office/powerpoint/2010/main" val="13344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0D3ACE-BDE3-A0AC-CAFC-2FF2F89A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689"/>
            <a:ext cx="12192000" cy="62506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CD4B3-7567-587B-29C5-6E1A1A5CF577}"/>
              </a:ext>
            </a:extLst>
          </p:cNvPr>
          <p:cNvSpPr/>
          <p:nvPr/>
        </p:nvSpPr>
        <p:spPr>
          <a:xfrm>
            <a:off x="4365812" y="5244353"/>
            <a:ext cx="5343796" cy="1033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93F54F-CA09-9260-28ED-E5806D2D31CF}"/>
              </a:ext>
            </a:extLst>
          </p:cNvPr>
          <p:cNvSpPr/>
          <p:nvPr/>
        </p:nvSpPr>
        <p:spPr>
          <a:xfrm>
            <a:off x="4114800" y="3128682"/>
            <a:ext cx="1506071" cy="5100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FB9C2-0BAF-1602-3D5C-8EA9D400125A}"/>
              </a:ext>
            </a:extLst>
          </p:cNvPr>
          <p:cNvSpPr/>
          <p:nvPr/>
        </p:nvSpPr>
        <p:spPr>
          <a:xfrm>
            <a:off x="1568823" y="1730187"/>
            <a:ext cx="4303059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อายุรับประกันภัย 1 เดือน - 75 ปี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987E0-D66A-415D-2AAE-47247F6E7F6E}"/>
              </a:ext>
            </a:extLst>
          </p:cNvPr>
          <p:cNvSpPr/>
          <p:nvPr/>
        </p:nvSpPr>
        <p:spPr>
          <a:xfrm>
            <a:off x="887506" y="5308584"/>
            <a:ext cx="3478306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แก้ไขไฟล์ </a:t>
            </a:r>
            <a:r>
              <a:rPr lang="en-US" dirty="0"/>
              <a:t>PDF </a:t>
            </a:r>
            <a:r>
              <a:rPr lang="th-TH" dirty="0"/>
              <a:t>ด้วย</a:t>
            </a:r>
          </a:p>
        </p:txBody>
      </p:sp>
    </p:spTree>
    <p:extLst>
      <p:ext uri="{BB962C8B-B14F-4D97-AF65-F5344CB8AC3E}">
        <p14:creationId xmlns:p14="http://schemas.microsoft.com/office/powerpoint/2010/main" val="36543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66F70-B2BF-0823-9D05-AF9B746E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599"/>
            <a:ext cx="12192000" cy="62328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67ED86-9FB9-5E5E-A3C6-9BC1C5C32CE0}"/>
              </a:ext>
            </a:extLst>
          </p:cNvPr>
          <p:cNvSpPr/>
          <p:nvPr/>
        </p:nvSpPr>
        <p:spPr>
          <a:xfrm>
            <a:off x="8050306" y="2106705"/>
            <a:ext cx="1255059" cy="7351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3F22A-8813-7D98-7312-E7622089AD11}"/>
              </a:ext>
            </a:extLst>
          </p:cNvPr>
          <p:cNvSpPr/>
          <p:nvPr/>
        </p:nvSpPr>
        <p:spPr>
          <a:xfrm>
            <a:off x="6526305" y="1201270"/>
            <a:ext cx="4303059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อายุรับประกันภัย 1 เดือน - 75 ปี</a:t>
            </a:r>
          </a:p>
        </p:txBody>
      </p:sp>
    </p:spTree>
    <p:extLst>
      <p:ext uri="{BB962C8B-B14F-4D97-AF65-F5344CB8AC3E}">
        <p14:creationId xmlns:p14="http://schemas.microsoft.com/office/powerpoint/2010/main" val="15879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42D4F-6659-3AE0-1E6F-B0A5DD4D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63" y="0"/>
            <a:ext cx="828867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66F0E-06ED-C85C-6A6E-966C786A664F}"/>
              </a:ext>
            </a:extLst>
          </p:cNvPr>
          <p:cNvSpPr/>
          <p:nvPr/>
        </p:nvSpPr>
        <p:spPr>
          <a:xfrm>
            <a:off x="3475664" y="2097740"/>
            <a:ext cx="2530689" cy="7351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E1D6A0-E11B-79CF-A904-29F844DCDFE3}"/>
              </a:ext>
            </a:extLst>
          </p:cNvPr>
          <p:cNvSpPr/>
          <p:nvPr/>
        </p:nvSpPr>
        <p:spPr>
          <a:xfrm>
            <a:off x="6185649" y="2097740"/>
            <a:ext cx="4303059" cy="905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อายุรับประกันภัย 1 เดือน - 75 ปี</a:t>
            </a:r>
          </a:p>
        </p:txBody>
      </p:sp>
    </p:spTree>
    <p:extLst>
      <p:ext uri="{BB962C8B-B14F-4D97-AF65-F5344CB8AC3E}">
        <p14:creationId xmlns:p14="http://schemas.microsoft.com/office/powerpoint/2010/main" val="28744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Surakit Pattanatiensakul (สุรกิจ พัฒนเธียรสกุล)</dc:creator>
  <cp:lastModifiedBy>Surakit Pattanatiensakul (สุรกิจ พัฒนเธียรสกุล)</cp:lastModifiedBy>
  <cp:revision>1</cp:revision>
  <dcterms:created xsi:type="dcterms:W3CDTF">2025-05-13T09:53:54Z</dcterms:created>
  <dcterms:modified xsi:type="dcterms:W3CDTF">2025-05-13T10:08:58Z</dcterms:modified>
</cp:coreProperties>
</file>