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5" r:id="rId7"/>
    <p:sldId id="266" r:id="rId8"/>
    <p:sldId id="262" r:id="rId9"/>
    <p:sldId id="260" r:id="rId10"/>
    <p:sldId id="26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11" d="100"/>
          <a:sy n="111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FF12-90ED-8340-9CC7-368F8A75601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A6C8-DC10-4B47-859E-38E0E835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8836"/>
            <a:ext cx="9144000" cy="2387600"/>
          </a:xfrm>
        </p:spPr>
        <p:txBody>
          <a:bodyPr/>
          <a:lstStyle/>
          <a:p>
            <a:r>
              <a:rPr lang="en-US" b="1" dirty="0" smtClean="0"/>
              <a:t>HOME MONITORING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Wachenschwanz</a:t>
            </a:r>
            <a:endParaRPr lang="en-US" dirty="0" smtClean="0"/>
          </a:p>
          <a:p>
            <a:r>
              <a:rPr lang="en-US" dirty="0" smtClean="0"/>
              <a:t>Fall 2017 UCSC </a:t>
            </a:r>
            <a:r>
              <a:rPr lang="en-US" dirty="0" err="1" smtClean="0"/>
              <a:t>IoT</a:t>
            </a:r>
            <a:r>
              <a:rPr lang="en-US" dirty="0" smtClean="0"/>
              <a:t> x413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213"/>
            <a:ext cx="10515600" cy="77033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Specific Location Conditions</a:t>
            </a:r>
            <a:br>
              <a:rPr lang="en-US" sz="3600" b="1" dirty="0" smtClean="0"/>
            </a:br>
            <a:r>
              <a:rPr lang="en-US" sz="3600" b="1" dirty="0" smtClean="0"/>
              <a:t>(Reached by clicking on Location)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9" y="1595172"/>
            <a:ext cx="5029200" cy="360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82" y="196771"/>
            <a:ext cx="5029200" cy="3190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82" y="3599730"/>
            <a:ext cx="5029200" cy="31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262"/>
          </a:xfrm>
        </p:spPr>
        <p:txBody>
          <a:bodyPr/>
          <a:lstStyle/>
          <a:p>
            <a:r>
              <a:rPr lang="en-US" b="1" dirty="0" smtClean="0"/>
              <a:t>Security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add login system onto flask website server</a:t>
            </a:r>
          </a:p>
          <a:p>
            <a:pPr lvl="1"/>
            <a:r>
              <a:rPr lang="en-US" dirty="0" smtClean="0"/>
              <a:t>Username and hashed password will be stored on </a:t>
            </a:r>
            <a:r>
              <a:rPr lang="en-US" dirty="0" err="1" smtClean="0"/>
              <a:t>mongoDB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Change website from http: to https:</a:t>
            </a:r>
          </a:p>
          <a:p>
            <a:r>
              <a:rPr lang="en-US" dirty="0" smtClean="0"/>
              <a:t>Add encryption to MQTT (currently is password protected but sent in clear text)</a:t>
            </a:r>
          </a:p>
          <a:p>
            <a:pPr lvl="1"/>
            <a:r>
              <a:rPr lang="en-US" dirty="0" smtClean="0"/>
              <a:t>Other option is to eliminate MQTT and just have a RFM-to-</a:t>
            </a:r>
            <a:r>
              <a:rPr lang="en-US" dirty="0" err="1" smtClean="0"/>
              <a:t>mongoDB</a:t>
            </a:r>
            <a:r>
              <a:rPr lang="en-US" dirty="0" smtClean="0"/>
              <a:t> service running, skipping the MQTT all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262"/>
          </a:xfrm>
        </p:spPr>
        <p:txBody>
          <a:bodyPr/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to </a:t>
            </a:r>
            <a:r>
              <a:rPr lang="en-US" dirty="0" err="1" smtClean="0"/>
              <a:t>Moteino</a:t>
            </a:r>
            <a:r>
              <a:rPr lang="en-US" dirty="0" smtClean="0"/>
              <a:t> Sensors can be done over-the-air (OTA) although not currently implemented.  Also there is an issue trying to wake them up from deep sleep to do the OTA update that has to be addressed</a:t>
            </a:r>
          </a:p>
          <a:p>
            <a:r>
              <a:rPr lang="en-US" dirty="0" smtClean="0"/>
              <a:t>Firmware running on Raspberry Pi gateway could occasionally call to a centralized server to check for any software updates for either the gateway or the </a:t>
            </a:r>
            <a:r>
              <a:rPr lang="en-US" dirty="0" err="1" smtClean="0"/>
              <a:t>Moteino</a:t>
            </a:r>
            <a:r>
              <a:rPr lang="en-US" dirty="0" smtClean="0"/>
              <a:t> Sensors and then push the updates accordingly</a:t>
            </a:r>
          </a:p>
          <a:p>
            <a:r>
              <a:rPr lang="en-US" dirty="0" smtClean="0"/>
              <a:t>Lots of work still needed to address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1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262"/>
          </a:xfrm>
        </p:spPr>
        <p:txBody>
          <a:bodyPr/>
          <a:lstStyle/>
          <a:p>
            <a:r>
              <a:rPr lang="en-US" b="1" dirty="0" smtClean="0"/>
              <a:t>Final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066"/>
            <a:ext cx="10515600" cy="4926897"/>
          </a:xfrm>
        </p:spPr>
        <p:txBody>
          <a:bodyPr>
            <a:normAutofit/>
          </a:bodyPr>
          <a:lstStyle/>
          <a:p>
            <a:r>
              <a:rPr lang="en-US" dirty="0" smtClean="0"/>
              <a:t>Enhancements needed to the Flask web server: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login security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ability to get automatic update of garage door opening and closing while website is being viewed,</a:t>
            </a:r>
          </a:p>
          <a:p>
            <a:pPr lvl="1"/>
            <a:r>
              <a:rPr lang="en-US" dirty="0" smtClean="0"/>
              <a:t>Add ability to get summary statistics of conditions in each room</a:t>
            </a:r>
          </a:p>
          <a:p>
            <a:pPr lvl="1"/>
            <a:r>
              <a:rPr lang="en-US" dirty="0" smtClean="0"/>
              <a:t>Add electronics to control HVAC system (furnace) instead of a normal thermostat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Code for project is available on my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wachenda</a:t>
            </a:r>
            <a:r>
              <a:rPr lang="en-US" dirty="0" smtClean="0"/>
              <a:t>/</a:t>
            </a:r>
            <a:r>
              <a:rPr lang="en-US" dirty="0" err="1" smtClean="0"/>
              <a:t>IOT_Sensors_Platforms_Communications-Class.git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680"/>
            <a:ext cx="10515600" cy="770339"/>
          </a:xfrm>
        </p:spPr>
        <p:txBody>
          <a:bodyPr/>
          <a:lstStyle/>
          <a:p>
            <a:r>
              <a:rPr lang="en-US" b="1" dirty="0" smtClean="0"/>
              <a:t>Home Monitoring System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3672"/>
            <a:ext cx="10515600" cy="557406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Multiple Inexpensive “dumb” Sensors Throughout Home Including Outdoors</a:t>
            </a:r>
          </a:p>
          <a:p>
            <a:pPr lvl="1"/>
            <a:r>
              <a:rPr lang="en-US" sz="1900" dirty="0" smtClean="0"/>
              <a:t>9 Sensors Used in Demo</a:t>
            </a:r>
          </a:p>
          <a:p>
            <a:pPr lvl="1"/>
            <a:r>
              <a:rPr lang="en-US" sz="1900" dirty="0" smtClean="0"/>
              <a:t>Each sensor contains </a:t>
            </a:r>
            <a:r>
              <a:rPr lang="en-US" sz="1900" dirty="0" err="1" smtClean="0"/>
              <a:t>Moteino</a:t>
            </a:r>
            <a:r>
              <a:rPr lang="en-US" sz="1900" dirty="0" smtClean="0"/>
              <a:t> (Atmel Atmega328 MCU), </a:t>
            </a:r>
            <a:r>
              <a:rPr lang="en-US" sz="1900" dirty="0" err="1" smtClean="0"/>
              <a:t>HopeRF</a:t>
            </a:r>
            <a:r>
              <a:rPr lang="en-US" sz="1900" dirty="0" smtClean="0"/>
              <a:t> RFM69HCW ISM Transceiver, Bosch BME280 and 18650 PCB-</a:t>
            </a:r>
            <a:r>
              <a:rPr lang="en-US" sz="1900" dirty="0" err="1" smtClean="0"/>
              <a:t>Protectd</a:t>
            </a:r>
            <a:r>
              <a:rPr lang="en-US" sz="1900" dirty="0" smtClean="0"/>
              <a:t> 3.7V Li-Ion Battery (2600 </a:t>
            </a:r>
            <a:r>
              <a:rPr lang="en-US" sz="1900" dirty="0" err="1" smtClean="0"/>
              <a:t>mAh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Transmits Temperature, Pressure, Humidity &amp; Battery Voltage ~ Once-per-Minute, Otherwise goes into Deep Sleep Mode to Preserve Battery Life</a:t>
            </a:r>
          </a:p>
          <a:p>
            <a:pPr lvl="1"/>
            <a:r>
              <a:rPr lang="en-US" sz="1900" dirty="0" smtClean="0"/>
              <a:t>Programmed in C++ Using Arduino Development Environment</a:t>
            </a:r>
          </a:p>
          <a:p>
            <a:r>
              <a:rPr lang="en-US" sz="2200" b="1" dirty="0" smtClean="0"/>
              <a:t>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Raspberry Pi 3 Gateway</a:t>
            </a:r>
          </a:p>
          <a:p>
            <a:pPr lvl="1"/>
            <a:r>
              <a:rPr lang="en-US" sz="1900" dirty="0" err="1" smtClean="0"/>
              <a:t>HopeRF</a:t>
            </a:r>
            <a:r>
              <a:rPr lang="en-US" sz="1900" dirty="0" smtClean="0"/>
              <a:t> RFM69HCW Transceiver connected to SPI0 for received data from “dumb” sensors</a:t>
            </a:r>
          </a:p>
          <a:p>
            <a:pPr lvl="1"/>
            <a:r>
              <a:rPr lang="en-US" sz="1900" b="1" dirty="0" smtClean="0"/>
              <a:t>MQTT Gateway</a:t>
            </a:r>
            <a:r>
              <a:rPr lang="en-US" sz="1900" dirty="0" smtClean="0"/>
              <a:t>:  C program running as daemon to receive data from “dumb” sensors and then publish data by MQTT over internal network.  RFM69HCW connected by SPI0 and GPIO lines for interrupts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Raspberry Pi 3 Gateway</a:t>
            </a:r>
            <a:endParaRPr lang="en-US" sz="2300" dirty="0" smtClean="0"/>
          </a:p>
          <a:p>
            <a:pPr lvl="1"/>
            <a:r>
              <a:rPr lang="en-US" sz="1900" b="1" dirty="0" smtClean="0"/>
              <a:t>MQTT-to-MongoDB Service:  </a:t>
            </a:r>
            <a:r>
              <a:rPr lang="en-US" sz="1900" dirty="0" smtClean="0"/>
              <a:t>Python program running as a Linux service to subscribe to MQTT stream and save Temperature, Pressure, Humidity and Battery Voltage data to a MongoDB database</a:t>
            </a:r>
          </a:p>
          <a:p>
            <a:pPr lvl="1"/>
            <a:r>
              <a:rPr lang="en-US" sz="1900" b="1" dirty="0" smtClean="0"/>
              <a:t>Flask Server:  </a:t>
            </a:r>
            <a:r>
              <a:rPr lang="en-US" sz="1900" dirty="0" smtClean="0"/>
              <a:t>Flask server for providing overview of current sensor readings as well as for plotting data over a specific time period by location</a:t>
            </a:r>
          </a:p>
          <a:p>
            <a:r>
              <a:rPr lang="en-US" sz="2300" b="1" dirty="0" smtClean="0"/>
              <a:t>Gigabyte Mini PC GB-BXi5-4570R</a:t>
            </a:r>
            <a:r>
              <a:rPr lang="en-US" sz="2300" dirty="0" smtClean="0"/>
              <a:t>:  Hosting MongoDB in Ubuntu 16.04 LTS Linux</a:t>
            </a:r>
          </a:p>
          <a:p>
            <a:r>
              <a:rPr lang="en-US" sz="2300" dirty="0" smtClean="0"/>
              <a:t>NOTE:  In the future, the MQTT Gateway and MQTT-to-MongoDB Service may be combined into one service and the MQTT portion eliminated.</a:t>
            </a:r>
          </a:p>
        </p:txBody>
      </p:sp>
    </p:spTree>
    <p:extLst>
      <p:ext uri="{BB962C8B-B14F-4D97-AF65-F5344CB8AC3E}">
        <p14:creationId xmlns:p14="http://schemas.microsoft.com/office/powerpoint/2010/main" val="5369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 b="28744"/>
          <a:stretch/>
        </p:blipFill>
        <p:spPr>
          <a:xfrm>
            <a:off x="1744662" y="1392346"/>
            <a:ext cx="4351338" cy="18789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213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Moteino</a:t>
            </a:r>
            <a:r>
              <a:rPr lang="en-US" sz="3600" b="1" dirty="0" smtClean="0"/>
              <a:t> with RFM69HCW Transceiver &amp; BME280 Shield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28109"/>
          <a:stretch/>
        </p:blipFill>
        <p:spPr>
          <a:xfrm>
            <a:off x="1760033" y="3728450"/>
            <a:ext cx="4342262" cy="1874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9367" r="8332" b="8334"/>
          <a:stretch/>
        </p:blipFill>
        <p:spPr>
          <a:xfrm>
            <a:off x="3795104" y="3997792"/>
            <a:ext cx="1316330" cy="1324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3" b="16329"/>
          <a:stretch/>
        </p:blipFill>
        <p:spPr>
          <a:xfrm>
            <a:off x="8330113" y="1396731"/>
            <a:ext cx="2794932" cy="1874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20319" r="11173" b="19878"/>
          <a:stretch/>
        </p:blipFill>
        <p:spPr>
          <a:xfrm>
            <a:off x="6990566" y="4302591"/>
            <a:ext cx="4363234" cy="21531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4082" y="1135552"/>
            <a:ext cx="139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Moteino</a:t>
            </a:r>
            <a:r>
              <a:rPr lang="en-US" sz="1600" dirty="0" smtClean="0"/>
              <a:t> Front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1575" y="3419624"/>
            <a:ext cx="2619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Moteino</a:t>
            </a:r>
            <a:r>
              <a:rPr lang="en-US" sz="1600" dirty="0" smtClean="0"/>
              <a:t> Back w/RFM69HCW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009273" y="1055637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BME280 Shield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645911" y="3233774"/>
            <a:ext cx="21633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Onboard battery monitor from VIN, reading on A7, through a 2/3 (1MEG+2MEG resistor divider) and p-channel MOSFET to control powering on &amp; off.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179259" y="6060169"/>
            <a:ext cx="36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Supplier: https://</a:t>
            </a:r>
            <a:r>
              <a:rPr lang="en-US" dirty="0" err="1" smtClean="0"/>
              <a:t>lowpowerlab.com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213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Moteino</a:t>
            </a:r>
            <a:r>
              <a:rPr lang="en-US" sz="3600" b="1" dirty="0" smtClean="0"/>
              <a:t> Sensor Message Protocol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3" y="1817225"/>
            <a:ext cx="4812158" cy="1849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66" y="1726587"/>
            <a:ext cx="5203602" cy="3302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13" y="1447893"/>
            <a:ext cx="439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Structure for </a:t>
            </a:r>
            <a:r>
              <a:rPr lang="en-US" b="1" smtClean="0">
                <a:solidFill>
                  <a:schemeClr val="accent1"/>
                </a:solidFill>
              </a:rPr>
              <a:t>Data Transmission over RFM69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595" y="1276484"/>
            <a:ext cx="191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Device Definitions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362" y="4348276"/>
            <a:ext cx="5423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Moteino</a:t>
            </a:r>
            <a:r>
              <a:rPr lang="en-US" dirty="0" smtClean="0"/>
              <a:t> Sensor has a unique </a:t>
            </a:r>
            <a:r>
              <a:rPr lang="en-US" dirty="0" err="1" smtClean="0"/>
              <a:t>nodeID</a:t>
            </a:r>
            <a:r>
              <a:rPr lang="en-US" dirty="0" smtClean="0"/>
              <a:t> (Each sensor is initialized using </a:t>
            </a:r>
            <a:r>
              <a:rPr lang="en-US" dirty="0" err="1" smtClean="0"/>
              <a:t>RFM_Initializer</a:t>
            </a:r>
            <a:r>
              <a:rPr lang="en-US" dirty="0" smtClean="0"/>
              <a:t> code)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devID</a:t>
            </a:r>
            <a:r>
              <a:rPr lang="en-US" dirty="0" smtClean="0"/>
              <a:t> indicates type of data being transmitted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RFM_Node</a:t>
            </a:r>
            <a:r>
              <a:rPr lang="en-US" dirty="0" smtClean="0"/>
              <a:t> is normal operational code for running sensor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Sensors transmits data ~once per minute and then goes to deep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680"/>
            <a:ext cx="10515600" cy="770339"/>
          </a:xfrm>
        </p:spPr>
        <p:txBody>
          <a:bodyPr/>
          <a:lstStyle/>
          <a:p>
            <a:r>
              <a:rPr lang="en-US" b="1" dirty="0" smtClean="0"/>
              <a:t>Raspberry Pi 3 with RFM69HCW Transceiver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8" y="1499948"/>
            <a:ext cx="5105400" cy="3492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151178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86" y="1151178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0426" y="4466933"/>
            <a:ext cx="3471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Wiring Connections (RFM69 to Pi):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3.3V to pin 17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GND to pin 20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SLCK to pin 23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MISO to pin 21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MOSI to pin 19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NSS to pin 24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DID0 to pin 22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7298" y="981901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RFM69HCW Back</a:t>
            </a: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9595418" y="981901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RFM69HCW Front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417126" y="2817932"/>
            <a:ext cx="3667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RFM69HCW transmits at 915 MHz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300 kb/sec data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128-bit AES hardware encryption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Max. 255 nodes per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Range: &gt;500 meters line-of-site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4"/>
            <a:ext cx="10515600" cy="1325563"/>
          </a:xfrm>
        </p:spPr>
        <p:txBody>
          <a:bodyPr/>
          <a:lstStyle/>
          <a:p>
            <a:r>
              <a:rPr lang="en-US" b="1" dirty="0" smtClean="0"/>
              <a:t>RFM-to-MQTT Gateway on Raspberry Pi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043"/>
            <a:ext cx="10515600" cy="5007920"/>
          </a:xfrm>
        </p:spPr>
        <p:txBody>
          <a:bodyPr/>
          <a:lstStyle/>
          <a:p>
            <a:r>
              <a:rPr lang="en-US" dirty="0" smtClean="0"/>
              <a:t>A C program runs as a daemon on the Raspberry Pi 3 with the RFM69 transceiver connected to it through SPI and using interrupt lines</a:t>
            </a:r>
          </a:p>
          <a:p>
            <a:r>
              <a:rPr lang="en-US" dirty="0" smtClean="0"/>
              <a:t>Program interprets data structure protocol from </a:t>
            </a:r>
            <a:r>
              <a:rPr lang="en-US" dirty="0" err="1" smtClean="0"/>
              <a:t>Moteino</a:t>
            </a:r>
            <a:r>
              <a:rPr lang="en-US" dirty="0" smtClean="0"/>
              <a:t> sensor transmissions and resends data as a MQTT stream that can be subscribed to by devices in the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81" y="3396379"/>
            <a:ext cx="5873187" cy="34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6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75" y="0"/>
            <a:ext cx="10515600" cy="1325563"/>
          </a:xfrm>
        </p:spPr>
        <p:txBody>
          <a:bodyPr/>
          <a:lstStyle/>
          <a:p>
            <a:r>
              <a:rPr lang="en-US" b="1" dirty="0" smtClean="0"/>
              <a:t>MQTT-to-</a:t>
            </a:r>
            <a:r>
              <a:rPr lang="en-US" b="1" dirty="0" err="1" smtClean="0"/>
              <a:t>mongDB</a:t>
            </a:r>
            <a:r>
              <a:rPr lang="en-US" b="1" dirty="0" smtClean="0"/>
              <a:t> Service on Raspberry Pi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75" y="3298641"/>
            <a:ext cx="10515600" cy="50079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enable and start service: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udo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chmod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644 /lib/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systemd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/system/mqtt2mongodb.service</a:t>
            </a:r>
          </a:p>
          <a:p>
            <a:pPr lvl="1"/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systemctl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daemon-reload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udo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systemctl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enable mqtt2mongodb.service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udo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systemctl</a:t>
            </a:r>
            <a:r>
              <a:rPr lang="en-US" sz="18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start mqtt2mongodb.service</a:t>
            </a:r>
            <a:endParaRPr lang="en-US" sz="22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ea typeface="Menlo" charset="0"/>
                <a:cs typeface="Menlo" charset="0"/>
              </a:rPr>
              <a:t>Service will re-start at boot and run </a:t>
            </a:r>
            <a:r>
              <a:rPr lang="en-US" sz="2400" dirty="0" err="1" smtClean="0">
                <a:ea typeface="Menlo" charset="0"/>
                <a:cs typeface="Menlo" charset="0"/>
              </a:rPr>
              <a:t>continously</a:t>
            </a:r>
            <a:endParaRPr lang="en-US" sz="2400" dirty="0" smtClean="0">
              <a:ea typeface="Menlo" charset="0"/>
              <a:cs typeface="Menlo" charset="0"/>
            </a:endParaRPr>
          </a:p>
          <a:p>
            <a:r>
              <a:rPr lang="en-US" sz="2400" dirty="0" smtClean="0">
                <a:ea typeface="Menlo" charset="0"/>
                <a:cs typeface="Menlo" charset="0"/>
              </a:rPr>
              <a:t>Program subscribes to MQTT stream, grabs temperature, humidity, pressure and battery voltage data and packages it together to save as a document in a </a:t>
            </a:r>
            <a:r>
              <a:rPr lang="en-US" sz="2400" dirty="0" err="1" smtClean="0">
                <a:ea typeface="Menlo" charset="0"/>
                <a:cs typeface="Menlo" charset="0"/>
              </a:rPr>
              <a:t>mongoDB</a:t>
            </a:r>
            <a:r>
              <a:rPr lang="en-US" sz="2400" dirty="0" smtClean="0">
                <a:ea typeface="Menlo" charset="0"/>
                <a:cs typeface="Menlo" charset="0"/>
              </a:rPr>
              <a:t> collection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51" y="1409995"/>
            <a:ext cx="9346311" cy="1703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775" y="1006997"/>
            <a:ext cx="689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Configuration file on Raspberry Pi to run mqtt2mongodb.py as a service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6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03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mongoDB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iot_db</a:t>
            </a:r>
            <a:r>
              <a:rPr lang="en-US" sz="3600" b="1" dirty="0" smtClean="0"/>
              <a:t> database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0642"/>
            <a:ext cx="3093137" cy="3117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402"/>
          <a:stretch/>
        </p:blipFill>
        <p:spPr>
          <a:xfrm>
            <a:off x="6605286" y="993855"/>
            <a:ext cx="5388035" cy="2750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58" y="4035657"/>
            <a:ext cx="11399520" cy="11615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0568"/>
          <a:stretch/>
        </p:blipFill>
        <p:spPr>
          <a:xfrm>
            <a:off x="407492" y="5488956"/>
            <a:ext cx="11585829" cy="12706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7876" y="181542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Collections in </a:t>
            </a:r>
            <a:r>
              <a:rPr lang="en-US" b="1" dirty="0" err="1" smtClean="0">
                <a:solidFill>
                  <a:schemeClr val="accent1"/>
                </a:solidFill>
              </a:rPr>
              <a:t>iot_db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5286" y="624523"/>
            <a:ext cx="484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Documents in </a:t>
            </a:r>
            <a:r>
              <a:rPr lang="en-US" b="1" dirty="0" err="1" smtClean="0">
                <a:solidFill>
                  <a:schemeClr val="accent1"/>
                </a:solidFill>
              </a:rPr>
              <a:t>Device_Name_Mapping</a:t>
            </a:r>
            <a:r>
              <a:rPr lang="en-US" b="1" dirty="0" smtClean="0">
                <a:solidFill>
                  <a:schemeClr val="accent1"/>
                </a:solidFill>
              </a:rPr>
              <a:t> Collection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3867" y="3797914"/>
            <a:ext cx="662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Documents in device02 Collection (device02 is the </a:t>
            </a:r>
            <a:r>
              <a:rPr lang="en-US" b="1" smtClean="0">
                <a:solidFill>
                  <a:schemeClr val="accent1"/>
                </a:solidFill>
              </a:rPr>
              <a:t>Master Bedroom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0908" y="5188800"/>
            <a:ext cx="595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Documents in doors collection (“</a:t>
            </a:r>
            <a:r>
              <a:rPr lang="en-US" b="1" dirty="0" err="1" smtClean="0">
                <a:solidFill>
                  <a:schemeClr val="accent1"/>
                </a:solidFill>
              </a:rPr>
              <a:t>device_id</a:t>
            </a:r>
            <a:r>
              <a:rPr lang="en-US" b="1" dirty="0" smtClean="0">
                <a:solidFill>
                  <a:schemeClr val="accent1"/>
                </a:solidFill>
              </a:rPr>
              <a:t>”: 11 is the Garage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213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Index Page for Home Monitoring Website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11" y="1097280"/>
            <a:ext cx="1042053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795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Menlo</vt:lpstr>
      <vt:lpstr>Arial</vt:lpstr>
      <vt:lpstr>Office Theme</vt:lpstr>
      <vt:lpstr>HOME MONITORING SYSTEM</vt:lpstr>
      <vt:lpstr>Home Monitoring System Description</vt:lpstr>
      <vt:lpstr>Moteino with RFM69HCW Transceiver &amp; BME280 Shield</vt:lpstr>
      <vt:lpstr>Moteino Sensor Message Protocol</vt:lpstr>
      <vt:lpstr>Raspberry Pi 3 with RFM69HCW Transceiver</vt:lpstr>
      <vt:lpstr>RFM-to-MQTT Gateway on Raspberry Pi 3</vt:lpstr>
      <vt:lpstr>MQTT-to-mongDB Service on Raspberry Pi 3</vt:lpstr>
      <vt:lpstr>mongoDB iot_db database</vt:lpstr>
      <vt:lpstr>Index Page for Home Monitoring Website</vt:lpstr>
      <vt:lpstr>Specific Location Conditions (Reached by clicking on Location)</vt:lpstr>
      <vt:lpstr>Security Enhancements</vt:lpstr>
      <vt:lpstr>Updates</vt:lpstr>
      <vt:lpstr>Final Comments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MONITORING SYSTEM</dc:title>
  <dc:creator>David Wachenschwanz</dc:creator>
  <cp:lastModifiedBy>David Wachenschwanz</cp:lastModifiedBy>
  <cp:revision>43</cp:revision>
  <dcterms:created xsi:type="dcterms:W3CDTF">2017-12-13T17:42:19Z</dcterms:created>
  <dcterms:modified xsi:type="dcterms:W3CDTF">2017-12-14T23:28:25Z</dcterms:modified>
</cp:coreProperties>
</file>