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sldImg"/>
          </p:nvPr>
        </p:nvSpPr>
        <p:spPr>
          <a:xfrm>
            <a:off x="533520" y="763200"/>
            <a:ext cx="6702480" cy="377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desplazar la página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480" cy="4524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C" sz="1200" spc="-1" strike="noStrike">
                <a:solidFill>
                  <a:srgbClr val="000000"/>
                </a:solidFill>
                <a:latin typeface="Times New Roman"/>
              </a:rPr>
              <a:t>Pulse para editar el formato de las notas</a:t>
            </a:r>
            <a:endParaRPr b="0" lang="es-EC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hdr"/>
          </p:nvPr>
        </p:nvSpPr>
        <p:spPr>
          <a:xfrm>
            <a:off x="0" y="-360"/>
            <a:ext cx="3371760" cy="501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3000"/>
              </a:lnSpc>
            </a:pPr>
            <a:r>
              <a:rPr b="0" lang="es-EC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dt"/>
          </p:nvPr>
        </p:nvSpPr>
        <p:spPr>
          <a:xfrm>
            <a:off x="4398480" y="-360"/>
            <a:ext cx="3372120" cy="501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93000"/>
              </a:lnSpc>
            </a:pPr>
            <a:r>
              <a:rPr b="0" lang="es-EC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ftr"/>
          </p:nvPr>
        </p:nvSpPr>
        <p:spPr>
          <a:xfrm>
            <a:off x="0" y="9555120"/>
            <a:ext cx="3371760" cy="501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93000"/>
              </a:lnSpc>
            </a:pPr>
            <a:r>
              <a:rPr b="0" lang="es-EC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sldNum"/>
          </p:nvPr>
        </p:nvSpPr>
        <p:spPr>
          <a:xfrm>
            <a:off x="4398480" y="9555120"/>
            <a:ext cx="3372120" cy="501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0EE23E1-3DD4-4D20-AC48-BFF38BEF6685}" type="slidenum">
              <a:rPr b="0" lang="es-EC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  <a:ea typeface="Tahoma"/>
              </a:rPr>
              <a:t>Coro (1 de 2)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5AFDBB8-F43C-4A7D-9F0B-F65510E3AC90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  <a:ea typeface="Tahoma"/>
              </a:rPr>
              <a:t>CORO (2 DE 2)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EE83FE9-3A6F-4369-A57C-D908E0C52F39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239760"/>
          </a:xfrm>
          <a:prstGeom prst="rect">
            <a:avLst/>
          </a:prstGeom>
        </p:spPr>
        <p:txBody>
          <a:bodyPr>
            <a:normAutofit fontScale="4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4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26480" y="56610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93840" y="56610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59120" y="59238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226480" y="59238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93840" y="59238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857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4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239760"/>
          </a:xfrm>
          <a:prstGeom prst="rect">
            <a:avLst/>
          </a:prstGeom>
        </p:spPr>
        <p:txBody>
          <a:bodyPr>
            <a:normAutofit fontScale="4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4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26480" y="56610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93840" y="56610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759120" y="59238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5226480" y="59238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93840" y="5923800"/>
            <a:ext cx="1397160" cy="239760"/>
          </a:xfrm>
          <a:prstGeom prst="rect">
            <a:avLst/>
          </a:prstGeom>
        </p:spPr>
        <p:txBody>
          <a:bodyPr>
            <a:normAutofit fontScale="8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857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7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5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4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61E8B66-007B-4E11-9524-0F0F6E25F8DB}" type="slidenum">
              <a:rPr b="0" lang="es-ES" sz="1200" spc="-1" strike="noStrike">
                <a:solidFill>
                  <a:srgbClr val="cc3300"/>
                </a:solidFill>
                <a:latin typeface="Calibri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43200" bIns="0">
            <a:normAutofit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alibri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D3FF6DD-76B3-41EF-B58A-AB38BA248E49}" type="slidenum">
              <a:rPr b="1" lang="es-ES" sz="2400" spc="-1" strike="noStrike">
                <a:solidFill>
                  <a:srgbClr val="ffff00"/>
                </a:solidFill>
                <a:latin typeface="Calibri"/>
              </a:rPr>
              <a:t>&lt;número&gt;</a:t>
            </a:fld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9E0BCC0-1226-4058-B956-FEB4947825A5}" type="slidenum">
              <a:rPr b="1" lang="es-ES" sz="2400" spc="-1" strike="noStrike">
                <a:solidFill>
                  <a:srgbClr val="ffff00"/>
                </a:solidFill>
                <a:latin typeface="Calibri"/>
              </a:rPr>
              <a:t>&lt;número&gt;</a:t>
            </a:fld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0" y="2857680"/>
            <a:ext cx="91440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9600" spc="-1" strike="noStrike" u="sng">
                <a:solidFill>
                  <a:srgbClr val="000000"/>
                </a:solidFill>
                <a:uFillTx/>
                <a:latin typeface="Calibri"/>
              </a:rPr>
              <a:t>COMO LA BRISA</a:t>
            </a:r>
            <a:endParaRPr b="0" lang="es-EC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1FBCB0E-F0D7-4374-B424-97691786281E}" type="slidenum">
              <a:rPr b="1" lang="es-ES" sz="2400" spc="-1" strike="noStrike">
                <a:solidFill>
                  <a:srgbClr val="ffff00"/>
                </a:solidFill>
                <a:latin typeface="Calibri"/>
              </a:rPr>
              <a:t>&lt;número&gt;</a:t>
            </a:fld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0" y="2425680"/>
            <a:ext cx="9144000" cy="1650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ABRO EL CORAZON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Y LAS VENTANAS 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CUANDO EMPIEZA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LA MAÑANA 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POR SI QUIERES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HOY VENIR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130560" y="6164280"/>
            <a:ext cx="547200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Eres como el viento que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0" y="249192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ERES COMO EL VIENTO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QUE NO AVISA 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CUANDO SOPLA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Y TRAE LA BRISA 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VEN Y SOPLA SOBRE MI 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800" spc="-1" strike="noStrike">
                <a:solidFill>
                  <a:srgbClr val="000000"/>
                </a:solidFill>
                <a:latin typeface="Calibri"/>
              </a:rPr>
              <a:t>Y mi corazón vuelve …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E6569AF-6901-4B1D-A5A5-E5F4D51D5F1B}" type="slidenum">
              <a:rPr b="1" lang="es-ES" sz="2400" spc="-1" strike="noStrike">
                <a:solidFill>
                  <a:srgbClr val="ffff00"/>
                </a:solidFill>
                <a:latin typeface="Calibri"/>
              </a:rPr>
              <a:t>&lt;número&gt;</a:t>
            </a:fld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430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8000" spc="-1" strike="noStrike">
                <a:solidFill>
                  <a:srgbClr val="000000"/>
                </a:solidFill>
                <a:latin typeface="Calibri"/>
              </a:rPr>
              <a:t>Y MI CORAZON</a:t>
            </a:r>
            <a:br/>
            <a:r>
              <a:rPr b="1" lang="es-BO" sz="8000" spc="-1" strike="noStrike">
                <a:solidFill>
                  <a:srgbClr val="000000"/>
                </a:solidFill>
                <a:latin typeface="Calibri"/>
              </a:rPr>
              <a:t>VUELVE A LATIR </a:t>
            </a:r>
            <a:br/>
            <a:r>
              <a:rPr b="1" lang="es-BO" sz="8000" spc="-1" strike="noStrike">
                <a:solidFill>
                  <a:srgbClr val="000000"/>
                </a:solidFill>
                <a:latin typeface="Calibri"/>
              </a:rPr>
              <a:t>Y SE RENUEVA</a:t>
            </a:r>
            <a:br/>
            <a:r>
              <a:rPr b="1" lang="es-BO" sz="8000" spc="-1" strike="noStrike">
                <a:solidFill>
                  <a:srgbClr val="000000"/>
                </a:solidFill>
                <a:latin typeface="Calibri"/>
              </a:rPr>
              <a:t>SI ESTAS AQUÍ</a:t>
            </a:r>
            <a:endParaRPr b="0" lang="es-EC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830760" y="5877000"/>
            <a:ext cx="434160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800" spc="-1" strike="noStrike">
                <a:solidFill>
                  <a:srgbClr val="000000"/>
                </a:solidFill>
                <a:latin typeface="Calibri"/>
              </a:rPr>
              <a:t>Y mi corazón vela por ti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3432619-FD29-4CAE-B164-055C515FAB5D}" type="slidenum">
              <a:rPr b="1" lang="es-ES" sz="2400" spc="-1" strike="noStrike">
                <a:solidFill>
                  <a:srgbClr val="ffff00"/>
                </a:solidFill>
                <a:latin typeface="Calibri"/>
              </a:rPr>
              <a:t>&lt;número&gt;</a:t>
            </a:fld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8000" spc="-1" strike="noStrike">
                <a:solidFill>
                  <a:srgbClr val="000000"/>
                </a:solidFill>
                <a:latin typeface="Calibri"/>
              </a:rPr>
              <a:t>Y MI CORAZON</a:t>
            </a:r>
            <a:br/>
            <a:r>
              <a:rPr b="1" lang="es-BO" sz="8000" spc="-1" strike="noStrike">
                <a:solidFill>
                  <a:srgbClr val="000000"/>
                </a:solidFill>
                <a:latin typeface="Calibri"/>
              </a:rPr>
              <a:t>VELA POR TI </a:t>
            </a:r>
            <a:br/>
            <a:r>
              <a:rPr b="1" lang="es-BO" sz="8000" spc="-1" strike="noStrike">
                <a:solidFill>
                  <a:srgbClr val="000000"/>
                </a:solidFill>
                <a:latin typeface="Calibri"/>
              </a:rPr>
              <a:t>POR QUE TE ESPERA, VUELVE A VENIR</a:t>
            </a:r>
            <a:endParaRPr b="0" lang="es-EC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780000" y="6237360"/>
            <a:ext cx="434160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400" spc="-1" strike="noStrike">
                <a:solidFill>
                  <a:srgbClr val="000000"/>
                </a:solidFill>
                <a:latin typeface="Calibri"/>
              </a:rPr>
              <a:t>Espíritu de Dios ven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07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ESPIRITU DE DIOS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VEN A MI VIDA 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COMO LLUVIA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QUE TARDO 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Y AL DESIERTO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VIDA DIO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335480" y="6093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400" spc="-1" strike="noStrike">
                <a:solidFill>
                  <a:srgbClr val="000000"/>
                </a:solidFill>
                <a:latin typeface="Calibri"/>
              </a:rPr>
              <a:t>Desciende sobre mi ..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45F51D3-843E-4491-9859-167547CD5255}" type="slidenum">
              <a:rPr b="1" lang="es-ES" sz="2400" spc="-1" strike="noStrike">
                <a:solidFill>
                  <a:srgbClr val="ffff00"/>
                </a:solidFill>
                <a:latin typeface="Calibri"/>
              </a:rPr>
              <a:t>&lt;número&gt;</a:t>
            </a:fld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491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DESCIENDE SOBRE MI 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COMO LA BRISA 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QUE DESTILE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SOBRE MI 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TU PODER EN MI</a:t>
            </a:r>
            <a:br/>
            <a:r>
              <a:rPr b="1" lang="es-BO" sz="6600" spc="-1" strike="noStrike">
                <a:solidFill>
                  <a:srgbClr val="000000"/>
                </a:solidFill>
                <a:latin typeface="Calibri"/>
              </a:rPr>
              <a:t>HAZ FLUIR 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140360" y="6093000"/>
            <a:ext cx="434160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800" spc="-1" strike="noStrike">
                <a:solidFill>
                  <a:srgbClr val="000000"/>
                </a:solidFill>
                <a:latin typeface="Calibri"/>
              </a:rPr>
              <a:t>FIN …</a:t>
            </a:r>
            <a:endParaRPr b="0" lang="es-EC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74A5AA6-4F72-4918-965A-96896D417F5B}" type="slidenum">
              <a:rPr b="1" lang="es-ES" sz="2400" spc="-1" strike="noStrike">
                <a:solidFill>
                  <a:srgbClr val="ffff00"/>
                </a:solidFill>
                <a:latin typeface="Calibri"/>
              </a:rPr>
              <a:t>&lt;número&gt;</a:t>
            </a:fld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Application>LibreOffice/6.4.1.2$Linux_x86 LibreOffice_project/40$Build-2</Application>
  <Company>Nombre de la organizaci?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2011-06-22T03:02:11Z</dcterms:created>
  <dc:creator>Nombre de usuario</dc:creator>
  <dc:description/>
  <dc:language>es-EC</dc:language>
  <cp:lastModifiedBy>Victor</cp:lastModifiedBy>
  <dcterms:modified xsi:type="dcterms:W3CDTF">2014-12-28T21:16:50Z</dcterms:modified>
  <cp:revision>86</cp:revision>
  <dc:subject/>
  <dc:title>Alzaos puertas eternas, coronad al Rey de Gloria,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Nombre de la organizaci?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