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2" r:id="rId9"/>
    <p:sldId id="275" r:id="rId10"/>
    <p:sldId id="276" r:id="rId11"/>
    <p:sldId id="278" r:id="rId12"/>
    <p:sldId id="279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3D6"/>
    <a:srgbClr val="290D8F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7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78A8371-1305-43BA-BA8D-B5EFB09FBDF8}" type="datetimeFigureOut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760B689-40EB-49A3-B0BA-5C34FFC524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0E4DA-3573-44A6-825F-072E98D48460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40BDD-9827-4E6D-9AFF-BC72871E0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407EA-E83D-422C-A548-39F611A7C89C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4B7B-ED20-4AB3-9C88-B02C06DABF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0" y="5661025"/>
            <a:ext cx="4341813" cy="50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5198F-7379-4FA0-AD2F-ADE4C5971E78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7A805-0DCE-456F-B5CD-67DC02CBC5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27C50-81E2-4FB4-A7CA-572100984B02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7C313-930F-48EE-B918-4A1BFB6EF9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1D32-2302-4CDA-969E-27CD8554DDF4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2B990-2FD3-4D1D-9C24-23AD9CBAD8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C8FC4-219A-4502-A552-AC768D81798E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1B3B1-A17D-4537-BF23-3BB9B21F99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F1FB-5DDB-4928-B52E-63B5C84C97A4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9E56B-B130-4BDE-A36E-6148BA9545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F77E-EA51-4DA0-B7BD-947E6B7E470C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6705-9655-4E44-A73B-951D057068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923F-E4EC-40B4-9164-C6FCD66CE4B0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E111A-EAD4-4A45-A780-BB963F3984D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15D50-9D3F-4E45-80F4-33B95DEECCBB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BC228-1DA6-4B2D-8F58-3F137CFC83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31A9-919E-46C0-8401-AB05F7911973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3DC6-6FF4-4CB0-965E-B59DF4E2E8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6C3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0BF0D6-BE62-451D-A908-58CD74A241EA}" type="datetime1">
              <a:rPr lang="es-ES"/>
              <a:pPr>
                <a:defRPr/>
              </a:pPr>
              <a:t>22/06/2014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66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7911B421-5BB2-4520-AEAC-565CE7DE9F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entury Schoolbook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126F76-F19A-4443-95F4-057ECFC26806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051" name="5 Marcador de número de diapositiva"/>
          <p:cNvSpPr txBox="1">
            <a:spLocks noGrp="1"/>
          </p:cNvSpPr>
          <p:nvPr/>
        </p:nvSpPr>
        <p:spPr bwMode="auto">
          <a:xfrm>
            <a:off x="59404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8AA9E36-6175-439C-9198-9BF3412E1D04}" type="slidenum">
              <a:rPr lang="es-ES" sz="2000">
                <a:solidFill>
                  <a:srgbClr val="FDFD3D"/>
                </a:solidFill>
                <a:latin typeface="Calibri" pitchFamily="34" charset="0"/>
              </a:rPr>
              <a:pPr algn="r"/>
              <a:t>1</a:t>
            </a:fld>
            <a:endParaRPr lang="es-ES" sz="2000">
              <a:solidFill>
                <a:srgbClr val="FDFD3D"/>
              </a:solidFill>
              <a:latin typeface="Calibri" pitchFamily="34" charset="0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6600" b="1" u="sng" dirty="0" smtClean="0">
                <a:solidFill>
                  <a:schemeClr val="tx1"/>
                </a:solidFill>
              </a:rPr>
              <a:t>COMO DIJISTE</a:t>
            </a:r>
            <a:endParaRPr lang="es-ES" sz="6600" b="1" u="sng" dirty="0" smtClean="0">
              <a:solidFill>
                <a:schemeClr val="tx1"/>
              </a:solidFill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s-BO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57500"/>
            <a:ext cx="9144000" cy="1143000"/>
          </a:xfrm>
        </p:spPr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ENCUENTRA MI ESCONDITE, ALCANZAME SI HUYO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OH SEÑOR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INUNDAME CON TU AMOR...</a:t>
            </a:r>
            <a:endParaRPr lang="es-B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25" y="5924571"/>
            <a:ext cx="4341813" cy="504825"/>
          </a:xfrm>
        </p:spPr>
        <p:txBody>
          <a:bodyPr/>
          <a:lstStyle/>
          <a:p>
            <a:r>
              <a:rPr lang="es-BO" b="1" dirty="0" smtClean="0">
                <a:solidFill>
                  <a:schemeClr val="tx1"/>
                </a:solidFill>
              </a:rPr>
              <a:t>Me amas</a:t>
            </a:r>
            <a:r>
              <a:rPr lang="es-BO" b="1" baseline="0" dirty="0" smtClean="0">
                <a:solidFill>
                  <a:schemeClr val="tx1"/>
                </a:solidFill>
              </a:rPr>
              <a:t> como Padre …</a:t>
            </a:r>
            <a:endParaRPr lang="es-BO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tx1"/>
                </a:solidFill>
              </a:rPr>
              <a:t>ME AMAS COMO PADRE, COMO UN HERMANO, </a:t>
            </a:r>
            <a:br>
              <a:rPr lang="es-BO" sz="5400" b="1" dirty="0" smtClean="0">
                <a:solidFill>
                  <a:schemeClr val="tx1"/>
                </a:solidFill>
              </a:rPr>
            </a:br>
            <a:r>
              <a:rPr lang="es-BO" sz="5400" b="1" dirty="0" smtClean="0">
                <a:solidFill>
                  <a:schemeClr val="tx1"/>
                </a:solidFill>
              </a:rPr>
              <a:t>COMO UN LEON FEROZ, COMO NADIE.</a:t>
            </a:r>
            <a:endParaRPr lang="es-BO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0" y="5924571"/>
            <a:ext cx="4341813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Con tu fuerza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28876"/>
            <a:ext cx="8229600" cy="1143000"/>
          </a:xfrm>
        </p:spPr>
        <p:txBody>
          <a:bodyPr/>
          <a:lstStyle/>
          <a:p>
            <a:r>
              <a:rPr lang="es-BO" sz="6000" b="1" dirty="0" smtClean="0">
                <a:solidFill>
                  <a:schemeClr val="tx1"/>
                </a:solidFill>
              </a:rPr>
              <a:t>CON FUERZAME BUSCAS, PARA ABRAZARME, </a:t>
            </a:r>
            <a:br>
              <a:rPr lang="es-BO" sz="6000" b="1" dirty="0" smtClean="0">
                <a:solidFill>
                  <a:schemeClr val="tx1"/>
                </a:solidFill>
              </a:rPr>
            </a:br>
            <a:r>
              <a:rPr lang="es-BO" sz="6000" b="1" dirty="0" smtClean="0">
                <a:solidFill>
                  <a:schemeClr val="tx1"/>
                </a:solidFill>
              </a:rPr>
              <a:t>ME ENVUELVES EN TU AMOR.</a:t>
            </a:r>
            <a:endParaRPr lang="es-BO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C12FFF-7FCA-42F0-BF95-BAF074AA207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BO" sz="6600" b="1" dirty="0" smtClean="0">
                <a:solidFill>
                  <a:schemeClr val="tx1"/>
                </a:solidFill>
              </a:rPr>
              <a:t>MUEVE EL ESTANQUE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EN MI SER</a:t>
            </a:r>
            <a:endParaRPr lang="es-ES" sz="19900" b="1" dirty="0" smtClean="0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>
          <a:xfrm>
            <a:off x="2916238" y="5661025"/>
            <a:ext cx="5184775" cy="504825"/>
          </a:xfrm>
        </p:spPr>
        <p:txBody>
          <a:bodyPr/>
          <a:lstStyle/>
          <a:p>
            <a:pPr eaLnBrk="1" hangingPunct="1"/>
            <a:r>
              <a:rPr lang="es-ES" sz="2800" b="1" dirty="0" smtClean="0">
                <a:solidFill>
                  <a:schemeClr val="tx1"/>
                </a:solidFill>
              </a:rPr>
              <a:t>Úneme a tu rio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 UNEME A TU RIO, DAME VIDA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No se que palabras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NO SE QUE PALABRAS DECIR,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Que provoquen que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QUE PROVOQUEN QUE ME QUIERAS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Mas de los que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MAS DE LO QUE ME AMAS.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7554" y="5661025"/>
            <a:ext cx="4743459" cy="504825"/>
          </a:xfrm>
        </p:spPr>
        <p:txBody>
          <a:bodyPr/>
          <a:lstStyle/>
          <a:p>
            <a:pPr lvl="0"/>
            <a:r>
              <a:rPr lang="es-BO" sz="2400" b="1" dirty="0" smtClean="0">
                <a:solidFill>
                  <a:schemeClr val="tx1"/>
                </a:solidFill>
              </a:rPr>
              <a:t>Ven Señor,</a:t>
            </a:r>
            <a:r>
              <a:rPr lang="es-BO" sz="2400" b="1" baseline="0" dirty="0" smtClean="0">
                <a:solidFill>
                  <a:schemeClr val="tx1"/>
                </a:solidFill>
              </a:rPr>
              <a:t> como dijiste …</a:t>
            </a:r>
            <a:endParaRPr lang="es-BO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//VEN SEÑOR, COMO DIJISTES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 DERRAMA TU GLORIA, DERRAMA TU GLORIA//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Vence mis tinieblas</a:t>
            </a:r>
            <a:r>
              <a:rPr lang="es-BO" sz="2400" b="1" baseline="0" dirty="0" smtClean="0">
                <a:solidFill>
                  <a:schemeClr val="tx1"/>
                </a:solidFill>
              </a:rPr>
              <a:t> ..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00306"/>
            <a:ext cx="8229600" cy="1143000"/>
          </a:xfrm>
        </p:spPr>
        <p:txBody>
          <a:bodyPr/>
          <a:lstStyle/>
          <a:p>
            <a:r>
              <a:rPr lang="es-BO" sz="6600" b="1" dirty="0" smtClean="0">
                <a:solidFill>
                  <a:schemeClr val="tx1"/>
                </a:solidFill>
              </a:rPr>
              <a:t>VENCE EN MIS TINIEBLAS CON TU LUZ </a:t>
            </a:r>
            <a:br>
              <a:rPr lang="es-BO" sz="6600" b="1" dirty="0" smtClean="0">
                <a:solidFill>
                  <a:schemeClr val="tx1"/>
                </a:solidFill>
              </a:rPr>
            </a:br>
            <a:r>
              <a:rPr lang="es-BO" sz="6600" b="1" dirty="0" smtClean="0">
                <a:solidFill>
                  <a:schemeClr val="tx1"/>
                </a:solidFill>
              </a:rPr>
              <a:t>SE MI FUERZA HOY, OH JESUS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86116" y="5661025"/>
            <a:ext cx="4814897" cy="504825"/>
          </a:xfrm>
        </p:spPr>
        <p:txBody>
          <a:bodyPr/>
          <a:lstStyle/>
          <a:p>
            <a:r>
              <a:rPr lang="es-BO" sz="2400" b="1" dirty="0" smtClean="0">
                <a:solidFill>
                  <a:schemeClr val="tx1"/>
                </a:solidFill>
              </a:rPr>
              <a:t>Encuentra mi escondite …</a:t>
            </a:r>
            <a:endParaRPr lang="es-BO" sz="24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7A805-0DCE-456F-B5CD-67DC02CBC5C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114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COMO DIJISTE</vt:lpstr>
      <vt:lpstr>MUEVE EL ESTANQUE EN MI SER</vt:lpstr>
      <vt:lpstr> UNEME A TU RIO, DAME VIDA</vt:lpstr>
      <vt:lpstr>NO SE QUE PALABRAS DECIR,</vt:lpstr>
      <vt:lpstr>QUE PROVOQUEN QUE ME QUIERAS</vt:lpstr>
      <vt:lpstr>MAS DE LO QUE ME AMAS.</vt:lpstr>
      <vt:lpstr>//VEN SEÑOR, COMO DIJISTES</vt:lpstr>
      <vt:lpstr> DERRAMA TU GLORIA, DERRAMA TU GLORIA//</vt:lpstr>
      <vt:lpstr>VENCE EN MIS TINIEBLAS CON TU LUZ  SE MI FUERZA HOY, OH JESUS</vt:lpstr>
      <vt:lpstr>ENCUENTRA MI ESCONDITE, ALCANZAME SI HUYO  OH SEÑOR  INUNDAME CON TU AMOR...</vt:lpstr>
      <vt:lpstr>ME AMAS COMO PADRE, COMO UN HERMANO,  COMO UN LEON FEROZ, COMO NADIE.</vt:lpstr>
      <vt:lpstr>CON FUERZAME BUSCAS, PARA ABRAZARME,  ME ENVUELVES EN TU AMOR.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Victor</cp:lastModifiedBy>
  <cp:revision>61</cp:revision>
  <dcterms:created xsi:type="dcterms:W3CDTF">2011-06-22T03:02:11Z</dcterms:created>
  <dcterms:modified xsi:type="dcterms:W3CDTF">2014-06-22T23:20:32Z</dcterms:modified>
</cp:coreProperties>
</file>