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sldIdLst>
    <p:sldId id="261" r:id="rId2"/>
    <p:sldId id="263" r:id="rId3"/>
    <p:sldId id="267" r:id="rId4"/>
    <p:sldId id="264" r:id="rId5"/>
    <p:sldId id="268" r:id="rId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D094"/>
    <a:srgbClr val="CCCC00"/>
    <a:srgbClr val="FDFD3D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9" autoAdjust="0"/>
    <p:restoredTop sz="86410" autoAdjust="0"/>
  </p:normalViewPr>
  <p:slideViewPr>
    <p:cSldViewPr>
      <p:cViewPr>
        <p:scale>
          <a:sx n="40" d="100"/>
          <a:sy n="40" d="100"/>
        </p:scale>
        <p:origin x="-1542" y="-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1B0E611-4424-41C2-A882-B5898095DA61}" type="datetimeFigureOut">
              <a:rPr lang="es-ES"/>
              <a:pPr>
                <a:defRPr/>
              </a:pPr>
              <a:t>02/01/2012</a:t>
            </a:fld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E2F7C19-80A2-4F94-9996-5EC46CE31EF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FF0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EEAB-86B6-46CF-AFDD-686CC6B08022}" type="datetime1">
              <a:rPr lang="es-ES"/>
              <a:pPr>
                <a:defRPr/>
              </a:pPr>
              <a:t>02/01/2012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3C798-C525-409E-8DFB-02B59A16894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200" y="5661025"/>
            <a:ext cx="4341813" cy="50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06CF-29C7-4C92-9E54-DB0F2CF1941A}" type="datetime1">
              <a:rPr lang="es-ES"/>
              <a:pPr>
                <a:defRPr/>
              </a:pPr>
              <a:t>02/01/2012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DB259-F682-4799-AC15-C54D14B808D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04C01-E002-4194-8B3E-DB9436CF1757}" type="datetime1">
              <a:rPr lang="es-ES"/>
              <a:pPr>
                <a:defRPr/>
              </a:pPr>
              <a:t>02/01/2012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B9B11-DC3A-4B2D-8DF9-FDEFD12CE18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857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3759200" y="5661025"/>
            <a:ext cx="43418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A7A565-13B6-4764-9A3D-6817BA8F9630}" type="datetime1">
              <a:rPr lang="es-ES"/>
              <a:pPr>
                <a:defRPr/>
              </a:pPr>
              <a:t>02/01/2012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94042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FDFD3D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A8A7373-BAF6-4E3F-8C62-F0BF143D14D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66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CC3300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C58D07-DDB9-4CEE-A734-495723A971A1}" type="slidenum">
              <a:rPr lang="es-ES" smtClean="0"/>
              <a:pPr/>
              <a:t>1</a:t>
            </a:fld>
            <a:endParaRPr lang="es-ES" dirty="0" smtClean="0"/>
          </a:p>
        </p:txBody>
      </p:sp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22A6B0D-FC8E-4347-B588-97ABA50AB9FF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</a:t>
            </a:fld>
            <a:endParaRPr lang="es-ES" sz="2000" dirty="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6147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40F4962-D78F-44B3-8042-A232F7B87EA2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</a:t>
            </a:fld>
            <a:endParaRPr lang="es-ES" sz="2000" dirty="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xfrm>
            <a:off x="457200" y="2603500"/>
            <a:ext cx="8229600" cy="1651000"/>
          </a:xfrm>
        </p:spPr>
        <p:txBody>
          <a:bodyPr/>
          <a:lstStyle/>
          <a:p>
            <a:pPr eaLnBrk="1" hangingPunct="1"/>
            <a:r>
              <a:rPr lang="es-ES" sz="4800" b="1" i="1" u="sng" dirty="0" smtClean="0">
                <a:solidFill>
                  <a:srgbClr val="FDFD3D"/>
                </a:solidFill>
                <a:latin typeface="Century Schoolbook" pitchFamily="18" charset="0"/>
              </a:rPr>
              <a:t>CERCA QUIERO ESTAR</a:t>
            </a:r>
            <a:endParaRPr lang="es-ES" sz="4800" b="1" i="1" dirty="0" smtClean="0">
              <a:solidFill>
                <a:srgbClr val="FDFD3D"/>
              </a:solidFill>
              <a:latin typeface="Century Schoolbook" pitchFamily="18" charset="0"/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" dirty="0" smtClean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0487A2-A757-4FF5-873B-02A669F8813D}" type="slidenum">
              <a:rPr lang="es-ES" smtClean="0"/>
              <a:pPr/>
              <a:t>2</a:t>
            </a:fld>
            <a:endParaRPr lang="es-ES" dirty="0" smtClean="0"/>
          </a:p>
        </p:txBody>
      </p:sp>
      <p:sp>
        <p:nvSpPr>
          <p:cNvPr id="7170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1724967-41E4-4D7B-BD8A-BE8ACA2CC588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2</a:t>
            </a:fld>
            <a:endParaRPr lang="es-ES" sz="2000" dirty="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CERC</a:t>
            </a:r>
            <a:r>
              <a:rPr lang="es-ES" baseline="0" dirty="0" smtClean="0">
                <a:solidFill>
                  <a:srgbClr val="FFFF00"/>
                </a:solidFill>
              </a:rPr>
              <a:t>A Q</a:t>
            </a:r>
            <a:r>
              <a:rPr lang="es-ES" dirty="0" smtClean="0">
                <a:solidFill>
                  <a:srgbClr val="FFFF00"/>
                </a:solidFill>
              </a:rPr>
              <a:t>UIERO ESTAR</a:t>
            </a:r>
            <a:br>
              <a:rPr lang="es-ES" dirty="0" smtClean="0">
                <a:solidFill>
                  <a:srgbClr val="FFFF00"/>
                </a:solidFill>
              </a:rPr>
            </a:br>
            <a:r>
              <a:rPr lang="es-ES" dirty="0" smtClean="0">
                <a:solidFill>
                  <a:srgbClr val="FFFF00"/>
                </a:solidFill>
              </a:rPr>
              <a:t>NO</a:t>
            </a:r>
            <a:r>
              <a:rPr lang="es-ES" baseline="0" dirty="0" smtClean="0">
                <a:solidFill>
                  <a:srgbClr val="FFFF00"/>
                </a:solidFill>
              </a:rPr>
              <a:t> ME DEJES IR</a:t>
            </a:r>
            <a:br>
              <a:rPr lang="es-ES" baseline="0" dirty="0" smtClean="0">
                <a:solidFill>
                  <a:srgbClr val="FFFF00"/>
                </a:solidFill>
              </a:rPr>
            </a:br>
            <a:r>
              <a:rPr lang="es-ES" dirty="0" smtClean="0">
                <a:solidFill>
                  <a:srgbClr val="FFFF00"/>
                </a:solidFill>
              </a:rPr>
              <a:t/>
            </a:r>
            <a:br>
              <a:rPr lang="es-ES" dirty="0" smtClean="0">
                <a:solidFill>
                  <a:srgbClr val="FFFF00"/>
                </a:solidFill>
              </a:rPr>
            </a:br>
            <a:r>
              <a:rPr lang="es-ES" dirty="0" smtClean="0">
                <a:solidFill>
                  <a:srgbClr val="FFFF00"/>
                </a:solidFill>
              </a:rPr>
              <a:t>RINDO</a:t>
            </a:r>
            <a:r>
              <a:rPr lang="es-ES" baseline="0" dirty="0" smtClean="0">
                <a:solidFill>
                  <a:srgbClr val="FFFF00"/>
                </a:solidFill>
              </a:rPr>
              <a:t> TODO OTRA VEZ</a:t>
            </a:r>
            <a:br>
              <a:rPr lang="es-ES" baseline="0" dirty="0" smtClean="0">
                <a:solidFill>
                  <a:srgbClr val="FFFF00"/>
                </a:solidFill>
              </a:rPr>
            </a:br>
            <a:r>
              <a:rPr lang="es-ES" baseline="0" dirty="0" smtClean="0">
                <a:solidFill>
                  <a:srgbClr val="FFFF00"/>
                </a:solidFill>
              </a:rPr>
              <a:t>A FIN DE TU AMIGO SER</a:t>
            </a:r>
            <a:endParaRPr lang="es-ES" sz="4000" b="1" dirty="0" smtClean="0">
              <a:solidFill>
                <a:srgbClr val="FFFF00"/>
              </a:solidFill>
            </a:endParaRPr>
          </a:p>
        </p:txBody>
      </p:sp>
      <p:sp>
        <p:nvSpPr>
          <p:cNvPr id="7172" name="2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BC3E925-179A-415C-AB1F-E96420538565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2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7173" name="Rectangle 4"/>
          <p:cNvSpPr>
            <a:spLocks noGrp="1"/>
          </p:cNvSpPr>
          <p:nvPr>
            <p:ph type="body" idx="4294967295"/>
          </p:nvPr>
        </p:nvSpPr>
        <p:spPr>
          <a:xfrm>
            <a:off x="3203575" y="5732463"/>
            <a:ext cx="4897438" cy="433387"/>
          </a:xfrm>
        </p:spPr>
        <p:txBody>
          <a:bodyPr/>
          <a:lstStyle/>
          <a:p>
            <a:endParaRPr lang="es-ES" sz="2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TE </a:t>
            </a:r>
            <a:r>
              <a:rPr lang="es-ES" noProof="0" dirty="0" smtClean="0">
                <a:solidFill>
                  <a:srgbClr val="FFFF00"/>
                </a:solidFill>
              </a:rPr>
              <a:t>ANHELO</a:t>
            </a:r>
            <a:r>
              <a:rPr lang="es-ES" dirty="0" smtClean="0">
                <a:solidFill>
                  <a:srgbClr val="FFFF00"/>
                </a:solidFill>
              </a:rPr>
              <a:t> SOLO</a:t>
            </a:r>
            <a:r>
              <a:rPr lang="es-ES" baseline="0" dirty="0" smtClean="0">
                <a:solidFill>
                  <a:srgbClr val="FFFF00"/>
                </a:solidFill>
              </a:rPr>
              <a:t> A TI</a:t>
            </a:r>
            <a:br>
              <a:rPr lang="es-ES" baseline="0" dirty="0" smtClean="0">
                <a:solidFill>
                  <a:srgbClr val="FFFF00"/>
                </a:solidFill>
              </a:rPr>
            </a:br>
            <a:r>
              <a:rPr lang="es-ES" baseline="0" dirty="0" smtClean="0">
                <a:solidFill>
                  <a:srgbClr val="FFFF00"/>
                </a:solidFill>
              </a:rPr>
              <a:t>NO </a:t>
            </a:r>
            <a:r>
              <a:rPr lang="es-ES" baseline="0" noProof="0" dirty="0" smtClean="0">
                <a:solidFill>
                  <a:srgbClr val="FFFF00"/>
                </a:solidFill>
              </a:rPr>
              <a:t>QUIERO</a:t>
            </a:r>
            <a:r>
              <a:rPr lang="es-ES" baseline="0" dirty="0" smtClean="0">
                <a:solidFill>
                  <a:srgbClr val="FFFF00"/>
                </a:solidFill>
              </a:rPr>
              <a:t> NADA MAS</a:t>
            </a:r>
            <a:br>
              <a:rPr lang="es-ES" baseline="0" dirty="0" smtClean="0">
                <a:solidFill>
                  <a:srgbClr val="FFFF00"/>
                </a:solidFill>
              </a:rPr>
            </a:br>
            <a:r>
              <a:rPr lang="es-ES" baseline="0" dirty="0" smtClean="0">
                <a:solidFill>
                  <a:srgbClr val="FFFF00"/>
                </a:solidFill>
              </a:rPr>
              <a:t>PUES NADA TOMA TU LUGAR</a:t>
            </a:r>
            <a:r>
              <a:rPr lang="es-ES" dirty="0" smtClean="0">
                <a:solidFill>
                  <a:srgbClr val="FFFF00"/>
                </a:solidFill>
              </a:rPr>
              <a:t/>
            </a:r>
            <a:br>
              <a:rPr lang="es-ES" dirty="0" smtClean="0">
                <a:solidFill>
                  <a:srgbClr val="FFFF00"/>
                </a:solidFill>
              </a:rPr>
            </a:br>
            <a:r>
              <a:rPr lang="es-ES" dirty="0" smtClean="0">
                <a:solidFill>
                  <a:srgbClr val="FFFF00"/>
                </a:solidFill>
              </a:rPr>
              <a:t>Y SENTIR EL CALOR QUE TU ME</a:t>
            </a:r>
            <a:r>
              <a:rPr lang="es-ES" baseline="0" dirty="0" smtClean="0">
                <a:solidFill>
                  <a:srgbClr val="FFFF00"/>
                </a:solidFill>
              </a:rPr>
              <a:t> DAS</a:t>
            </a:r>
            <a:br>
              <a:rPr lang="es-ES" baseline="0" dirty="0" smtClean="0">
                <a:solidFill>
                  <a:srgbClr val="FFFF00"/>
                </a:solidFill>
              </a:rPr>
            </a:br>
            <a:r>
              <a:rPr lang="es-ES" baseline="0" dirty="0" smtClean="0">
                <a:solidFill>
                  <a:srgbClr val="FFFF00"/>
                </a:solidFill>
              </a:rPr>
              <a:t>GUIA ME SEÑOR</a:t>
            </a:r>
            <a:br>
              <a:rPr lang="es-ES" baseline="0" dirty="0" smtClean="0">
                <a:solidFill>
                  <a:srgbClr val="FFFF00"/>
                </a:solidFill>
              </a:rPr>
            </a:br>
            <a:r>
              <a:rPr lang="es-ES" baseline="0" dirty="0" smtClean="0">
                <a:solidFill>
                  <a:srgbClr val="FFFF00"/>
                </a:solidFill>
              </a:rPr>
              <a:t>DE REGRESO A TI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DB259-F682-4799-AC15-C54D14B808DE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TE ALABARE</a:t>
            </a:r>
            <a:br>
              <a:rPr lang="es-ES" dirty="0" smtClean="0">
                <a:solidFill>
                  <a:srgbClr val="FFFF00"/>
                </a:solidFill>
              </a:rPr>
            </a:br>
            <a:r>
              <a:rPr lang="es-ES" dirty="0" smtClean="0">
                <a:solidFill>
                  <a:srgbClr val="FFFF00"/>
                </a:solidFill>
              </a:rPr>
              <a:t>ERES</a:t>
            </a:r>
            <a:r>
              <a:rPr lang="es-ES" baseline="0" dirty="0" smtClean="0">
                <a:solidFill>
                  <a:srgbClr val="FFFF00"/>
                </a:solidFill>
              </a:rPr>
              <a:t> TODO LO QUE NECESITO</a:t>
            </a:r>
            <a:r>
              <a:rPr lang="es-ES" dirty="0" smtClean="0">
                <a:solidFill>
                  <a:srgbClr val="FFFF00"/>
                </a:solidFill>
              </a:rPr>
              <a:t/>
            </a:r>
            <a:br>
              <a:rPr lang="es-ES" dirty="0" smtClean="0">
                <a:solidFill>
                  <a:srgbClr val="FFFF00"/>
                </a:solidFill>
              </a:rPr>
            </a:b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DB259-F682-4799-AC15-C54D14B808DE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TE ADORARE</a:t>
            </a:r>
            <a:br>
              <a:rPr lang="es-ES" dirty="0" smtClean="0">
                <a:solidFill>
                  <a:srgbClr val="FFFF00"/>
                </a:solidFill>
              </a:rPr>
            </a:br>
            <a:r>
              <a:rPr lang="es-ES" dirty="0" smtClean="0">
                <a:solidFill>
                  <a:srgbClr val="FFFF00"/>
                </a:solidFill>
              </a:rPr>
              <a:t>SOLO A TI JESÚS.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DB259-F682-4799-AC15-C54D14B808DE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a de 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24</Words>
  <Application>Microsoft Office PowerPoint</Application>
  <PresentationFormat>Presentación en pantalla (4:3)</PresentationFormat>
  <Paragraphs>14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CERCA QUIERO ESTAR</vt:lpstr>
      <vt:lpstr>CERCA QUIERO ESTAR NO ME DEJES IR  RINDO TODO OTRA VEZ A FIN DE TU AMIGO SER</vt:lpstr>
      <vt:lpstr>TE ANHELO SOLO A TI NO QUIERO NADA MAS PUES NADA TOMA TU LUGAR Y SENTIR EL CALOR QUE TU ME DAS GUIA ME SEÑOR DE REGRESO A TI</vt:lpstr>
      <vt:lpstr>TE ALABARE ERES TODO LO QUE NECESITO </vt:lpstr>
      <vt:lpstr>TE ADORARE SOLO A TI JESÚS.</vt:lpstr>
    </vt:vector>
  </TitlesOfParts>
  <Company>Nombre de la organizaci?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Alzaos puertas eternas, coronad al Rey de Gloria,</dc:title>
  <dc:creator>Nombre de usuario</dc:creator>
  <cp:lastModifiedBy>Nombre de usuario</cp:lastModifiedBy>
  <cp:revision>88</cp:revision>
  <dcterms:created xsi:type="dcterms:W3CDTF">2011-06-22T03:02:11Z</dcterms:created>
  <dcterms:modified xsi:type="dcterms:W3CDTF">2012-01-03T03:42:07Z</dcterms:modified>
</cp:coreProperties>
</file>