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1" r:id="rId3"/>
    <p:sldId id="269" r:id="rId4"/>
    <p:sldId id="271" r:id="rId5"/>
    <p:sldId id="274" r:id="rId6"/>
    <p:sldId id="273" r:id="rId7"/>
    <p:sldId id="275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23" autoAdjust="0"/>
  </p:normalViewPr>
  <p:slideViewPr>
    <p:cSldViewPr>
      <p:cViewPr>
        <p:scale>
          <a:sx n="50" d="100"/>
          <a:sy n="50" d="100"/>
        </p:scale>
        <p:origin x="-118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956C1D0-2232-406B-99EA-5DAE5B5C1148}" type="datetimeFigureOut">
              <a:rPr lang="es-ES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79E43E-C454-4EC0-AB33-172FF61AF3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Coro (1 de 2)</a:t>
            </a:r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9E43E-C454-4EC0-AB33-172FF61AF36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CORO (2 DE 2)</a:t>
            </a:r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9E43E-C454-4EC0-AB33-172FF61AF36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F594B-DCDC-4DCA-8CCA-FF6EB9C13E33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955E-59DF-4E57-A495-8D1004FAD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9B6F-D5C4-4281-903A-AC366444A9A7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E84AF-0FC3-42FF-8683-EEDD32828A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42B0C-3BB3-4112-84B9-566BFABFE0DB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9D52-BD68-4205-8358-1B27DABBB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08D9-B317-4BDE-9DF1-A7D9DEA2DE13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DB68-EE5E-42DB-8CF4-41CF4FA818F8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25FE-A3E8-4F45-A7CF-6BD0F3C80C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881C9-8361-406E-BAF1-9205431456CF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7A561-14E1-45B9-A5C7-4927A121BC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6620-6771-43F1-94D2-855BE34A3487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FB26-426C-4BCE-A651-9274C9AFE9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DF3B8-6C85-4D32-AE66-78DF2AC684BF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E06B-5101-4402-98B4-B04C6007D1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36D1-A754-4421-9E50-A6071A7DC952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1266-5C00-430B-A0F4-B83B3621CD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259C1-CDA1-44A9-BD3A-4B845C43FD87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9F18-2EB8-4CF0-9DCC-1898A6F133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7542-B36F-49C6-925E-E706B9B3F24F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3EEE-8BDD-4B94-88A6-71E3267D8E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9CD1B1-B66F-42F0-8E0C-4836D31E8DB6}" type="datetime1">
              <a:rPr lang="es-ES" smtClean="0"/>
              <a:pPr>
                <a:defRPr/>
              </a:pPr>
              <a:t>28/12/2014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33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F8EBFF9-BD81-4BED-A4DE-63370EA8EF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31266-5C00-430B-A0F4-B83B3621CD39}" type="slidenum">
              <a:rPr lang="es-ES" sz="2400" b="1" smtClean="0">
                <a:solidFill>
                  <a:srgbClr val="FFFF00"/>
                </a:solidFill>
              </a:rPr>
              <a:pPr>
                <a:defRPr/>
              </a:pPr>
              <a:t>1</a:t>
            </a:fld>
            <a:endParaRPr lang="es-ES" sz="2400" b="1" dirty="0">
              <a:solidFill>
                <a:srgbClr val="FFFF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857500"/>
            <a:ext cx="9144000" cy="1143000"/>
          </a:xfrm>
        </p:spPr>
        <p:txBody>
          <a:bodyPr/>
          <a:lstStyle/>
          <a:p>
            <a:r>
              <a:rPr lang="es-ES" sz="9600" b="1" u="sng" dirty="0" smtClean="0">
                <a:solidFill>
                  <a:schemeClr val="tx1"/>
                </a:solidFill>
              </a:rPr>
              <a:t>COMO LA BRISA</a:t>
            </a:r>
            <a:endParaRPr lang="es-ES" sz="9600" b="1" u="sng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B769B-F561-4BF0-B35A-8AFD526B9A68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0" y="2426072"/>
            <a:ext cx="9144000" cy="1651000"/>
          </a:xfrm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BO" sz="6600" b="1" dirty="0" smtClean="0">
                <a:solidFill>
                  <a:schemeClr val="tx1"/>
                </a:solidFill>
              </a:rPr>
              <a:t>ABRO EL CORAZON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Y LAS VENTANAS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CUANDO EMPIEZA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LA MAÑANA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POR SI QUIERES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HOY VENIR</a:t>
            </a:r>
            <a:endParaRPr lang="es-ES" sz="400000" b="1" dirty="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131219" y="6164535"/>
            <a:ext cx="5473229" cy="504825"/>
          </a:xfrm>
        </p:spPr>
        <p:txBody>
          <a:bodyPr/>
          <a:lstStyle/>
          <a:p>
            <a:pPr lvl="0"/>
            <a:r>
              <a:rPr lang="es-ES" sz="2400" b="1" dirty="0" smtClean="0">
                <a:solidFill>
                  <a:schemeClr val="tx1"/>
                </a:solidFill>
              </a:rPr>
              <a:t>Eres</a:t>
            </a:r>
            <a:r>
              <a:rPr lang="es-ES" sz="2400" b="1" baseline="0" dirty="0" smtClean="0">
                <a:solidFill>
                  <a:schemeClr val="tx1"/>
                </a:solidFill>
              </a:rPr>
              <a:t> como el viento que …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ERES COMO EL VIENTO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QUE NO AVISA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CUANDO SOPLA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Y TRAE LA BRISA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VEN Y SOPLA SOBRE MI </a:t>
            </a:r>
            <a:endParaRPr lang="es-B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Y mi corazón vuelve …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es-BO" sz="8000" b="1" dirty="0" smtClean="0">
                <a:solidFill>
                  <a:schemeClr val="tx1"/>
                </a:solidFill>
              </a:rPr>
              <a:t>Y MI CORAZON</a:t>
            </a:r>
            <a:br>
              <a:rPr lang="es-BO" sz="8000" b="1" dirty="0" smtClean="0">
                <a:solidFill>
                  <a:schemeClr val="tx1"/>
                </a:solidFill>
              </a:rPr>
            </a:br>
            <a:r>
              <a:rPr lang="es-BO" sz="8000" b="1" dirty="0" smtClean="0">
                <a:solidFill>
                  <a:schemeClr val="tx1"/>
                </a:solidFill>
              </a:rPr>
              <a:t>VUELVE A LATIR </a:t>
            </a:r>
            <a:br>
              <a:rPr lang="es-BO" sz="8000" b="1" dirty="0" smtClean="0">
                <a:solidFill>
                  <a:schemeClr val="tx1"/>
                </a:solidFill>
              </a:rPr>
            </a:br>
            <a:r>
              <a:rPr lang="es-BO" sz="8000" b="1" dirty="0" smtClean="0">
                <a:solidFill>
                  <a:schemeClr val="tx1"/>
                </a:solidFill>
              </a:rPr>
              <a:t>Y SE RENUEVA</a:t>
            </a:r>
            <a:br>
              <a:rPr lang="es-BO" sz="8000" b="1" dirty="0" smtClean="0">
                <a:solidFill>
                  <a:schemeClr val="tx1"/>
                </a:solidFill>
              </a:rPr>
            </a:br>
            <a:r>
              <a:rPr lang="es-BO" sz="8000" b="1" dirty="0" smtClean="0">
                <a:solidFill>
                  <a:schemeClr val="tx1"/>
                </a:solidFill>
              </a:rPr>
              <a:t>SI ESTAS AQUÍ</a:t>
            </a:r>
            <a:endParaRPr lang="es-BO" sz="8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30587" y="5876503"/>
            <a:ext cx="4341813" cy="504825"/>
          </a:xfrm>
        </p:spPr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Y</a:t>
            </a:r>
            <a:r>
              <a:rPr lang="es-BO" sz="2800" b="1" baseline="0" dirty="0" smtClean="0">
                <a:solidFill>
                  <a:schemeClr val="tx1"/>
                </a:solidFill>
              </a:rPr>
              <a:t> mi corazón vela por ti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s-BO" sz="8000" b="1" dirty="0" smtClean="0">
                <a:solidFill>
                  <a:schemeClr val="tx1"/>
                </a:solidFill>
              </a:rPr>
              <a:t>Y MI CORAZON</a:t>
            </a:r>
            <a:br>
              <a:rPr lang="es-BO" sz="8000" b="1" dirty="0" smtClean="0">
                <a:solidFill>
                  <a:schemeClr val="tx1"/>
                </a:solidFill>
              </a:rPr>
            </a:br>
            <a:r>
              <a:rPr lang="es-BO" sz="8000" b="1" dirty="0" smtClean="0">
                <a:solidFill>
                  <a:schemeClr val="tx1"/>
                </a:solidFill>
              </a:rPr>
              <a:t>VELA POR TI </a:t>
            </a:r>
            <a:br>
              <a:rPr lang="es-BO" sz="8000" b="1" dirty="0" smtClean="0">
                <a:solidFill>
                  <a:schemeClr val="tx1"/>
                </a:solidFill>
              </a:rPr>
            </a:br>
            <a:r>
              <a:rPr lang="es-BO" sz="8000" b="1" dirty="0" smtClean="0">
                <a:solidFill>
                  <a:schemeClr val="tx1"/>
                </a:solidFill>
              </a:rPr>
              <a:t>POR QUE TE ESPERA, VUELVE A VENIR</a:t>
            </a:r>
            <a:endParaRPr lang="es-BO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79912" y="6236543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Espíritu de Dios ven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ESPIRITU D</a:t>
            </a:r>
            <a:r>
              <a:rPr lang="es-BO" sz="6600" b="1" dirty="0" smtClean="0">
                <a:solidFill>
                  <a:schemeClr val="tx1"/>
                </a:solidFill>
              </a:rPr>
              <a:t>E</a:t>
            </a:r>
            <a:r>
              <a:rPr lang="es-BO" sz="6600" b="1" dirty="0" smtClean="0">
                <a:solidFill>
                  <a:schemeClr val="tx1"/>
                </a:solidFill>
              </a:rPr>
              <a:t> DIOS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VEN A MI VIDA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COMO LLUVIA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QUE TARDO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Y AL DESIERTO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VIDA DIO</a:t>
            </a:r>
            <a:endParaRPr lang="es-B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34643" y="6093296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Desciende sobre mi ..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DESCIENDE SOBRE MI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COMO LA BRISA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QUE DESTILE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SOBRE MI 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TU PODER EN MI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HAZ FLUIR </a:t>
            </a:r>
            <a:endParaRPr lang="es-B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39952" y="6093296"/>
            <a:ext cx="4341813" cy="504825"/>
          </a:xfrm>
        </p:spPr>
        <p:txBody>
          <a:bodyPr/>
          <a:lstStyle/>
          <a:p>
            <a:r>
              <a:rPr lang="es-BO" sz="2800" b="1" dirty="0" smtClean="0">
                <a:solidFill>
                  <a:schemeClr val="tx1"/>
                </a:solidFill>
              </a:rPr>
              <a:t>FIN …</a:t>
            </a:r>
            <a:endParaRPr lang="es-BO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70</Words>
  <Application>Microsoft Office PowerPoint</Application>
  <PresentationFormat>Presentación en pantalla (4:3)</PresentationFormat>
  <Paragraphs>23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COMO LA BRISA</vt:lpstr>
      <vt:lpstr>ABRO EL CORAZON Y LAS VENTANAS  CUANDO EMPIEZA LA MAÑANA  POR SI QUIERES HOY VENIR</vt:lpstr>
      <vt:lpstr>ERES COMO EL VIENTO QUE NO AVISA  CUANDO SOPLA Y TRAE LA BRISA  VEN Y SOPLA SOBRE MI </vt:lpstr>
      <vt:lpstr>Y MI CORAZON VUELVE A LATIR  Y SE RENUEVA SI ESTAS AQUÍ</vt:lpstr>
      <vt:lpstr>Y MI CORAZON VELA POR TI  POR QUE TE ESPERA, VUELVE A VENIR</vt:lpstr>
      <vt:lpstr>ESPIRITU DE DIOS VEN A MI VIDA  COMO LLUVIA QUE TARDO  Y AL DESIERTO VIDA DIO</vt:lpstr>
      <vt:lpstr>DESCIENDE SOBRE MI  COMO LA BRISA  QUE DESTILE SOBRE MI  TU PODER EN MI HAZ FLUIR 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86</cp:revision>
  <dcterms:created xsi:type="dcterms:W3CDTF">2011-06-22T03:02:11Z</dcterms:created>
  <dcterms:modified xsi:type="dcterms:W3CDTF">2014-12-28T21:16:50Z</dcterms:modified>
</cp:coreProperties>
</file>