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126-BBE2-40B6-8A7F-C86EA2C0E875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DE4D-2F85-4E07-B06B-ED0ABDF5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3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126-BBE2-40B6-8A7F-C86EA2C0E875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DE4D-2F85-4E07-B06B-ED0ABDF5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9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126-BBE2-40B6-8A7F-C86EA2C0E875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DE4D-2F85-4E07-B06B-ED0ABDF5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0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126-BBE2-40B6-8A7F-C86EA2C0E875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DE4D-2F85-4E07-B06B-ED0ABDF5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5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126-BBE2-40B6-8A7F-C86EA2C0E875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DE4D-2F85-4E07-B06B-ED0ABDF5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5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126-BBE2-40B6-8A7F-C86EA2C0E875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DE4D-2F85-4E07-B06B-ED0ABDF5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26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126-BBE2-40B6-8A7F-C86EA2C0E875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DE4D-2F85-4E07-B06B-ED0ABDF5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7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126-BBE2-40B6-8A7F-C86EA2C0E875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DE4D-2F85-4E07-B06B-ED0ABDF5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126-BBE2-40B6-8A7F-C86EA2C0E875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DE4D-2F85-4E07-B06B-ED0ABDF5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126-BBE2-40B6-8A7F-C86EA2C0E875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DE4D-2F85-4E07-B06B-ED0ABDF5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08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E126-BBE2-40B6-8A7F-C86EA2C0E875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DE4D-2F85-4E07-B06B-ED0ABDF5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8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E126-BBE2-40B6-8A7F-C86EA2C0E875}" type="datetimeFigureOut">
              <a:rPr lang="zh-CN" altLang="en-US" smtClean="0"/>
              <a:t>2015/1/5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0DE4D-2F85-4E07-B06B-ED0ABDF5C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5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3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1</cp:revision>
</cp:coreProperties>
</file>