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2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5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8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5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6808-429A-4028-A4D4-897012403039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5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5" baseType="lpstr">
      <vt:lpstr>新細明體</vt:lpstr>
      <vt:lpstr>Arial</vt:lpstr>
      <vt:lpstr>Calibri</vt:lpstr>
      <vt:lpstr>Calibri Light</vt:lpstr>
      <vt:lpstr>Office 佈景主題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</cp:coreProperties>
</file>