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871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931-FD06-9742-870D-E81586DE09F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F13E0-A6F3-7943-8A34-6D1B0DA0E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Model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F13E0-A6F3-7943-8A34-6D1B0DA0E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5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6EF-DE65-7548-BBC8-E0CA0A81D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9900F-DA6A-4944-969F-FB533B58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6831-CFF9-704C-83C6-605CDD4F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744F-4A0E-BD4D-AE5E-E583452F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C9EB-19A9-5045-8EEF-FEB01092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6252-2CF0-CE46-815D-9A8E8EA6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001A-17E4-A746-B080-32BC85112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4156-E34E-C249-927E-B7FA74D1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5903-D442-1342-B3A4-E6C28B8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E5C1-B442-0547-ABE4-B2F194F6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FF31C-2524-8B40-9D17-12C314666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C10D-A4BA-684D-9125-024F9531B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873A-CDB0-6B44-83BF-932D83B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3B62-ECCC-CE41-AC94-F65ED1AF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7E3B-A217-C845-A975-8472FD7A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8DA7-F165-3440-B41F-9F6B2FAE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1CD5-4B83-F24C-8B64-88A3DEBC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75EF-7A48-7543-845D-3345F199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19D6-7DED-824E-8C0B-478F0B4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A893-A4C3-7D4C-8F5D-29067E54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37E-D775-344D-A834-FBF4D696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4AA2-357E-0041-B82F-CA9971FD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8351-0DD8-2145-B13A-F6CB2B8B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85AE-3CB7-9A42-A667-DD1DF245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AE82-D4B0-8E43-BC73-C13ED85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D2A-8A74-614D-8E7B-5143D842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F6DA-4218-4E43-8AB0-8C274D68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D644-36F7-0941-BA8C-113C9F26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9D03-E026-DF48-AD36-851F3766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B41A-8A76-AF49-8916-892C6A8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4E00-3A1F-4E48-8717-32A3C2E4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6377-A051-184B-8D7F-71D0F876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5CD9-FE97-FE4E-9A52-FE540FEB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44CC-EA04-804E-BC10-43E1B5B0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B43A2-2128-FD43-9271-5B9C64A7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7DA9C-D59D-4B4A-A649-A08B13020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8F46C-C197-624C-B19B-477371E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C0024-FCCA-374D-B5C8-2767E03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821B-56D6-0149-A836-895E3951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492F-DB29-DB4A-9D6C-F65DB6D4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FB5BA-2AFB-C94E-B5FD-5835841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6F73-3C31-124C-8EE6-125B0EC6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5FC8-907E-7A4A-8771-6EA911E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02787-CB17-8047-A5E4-48F0BA2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8B793-41B4-994E-BAA8-8A4536D6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F1FA-6B82-E445-9865-8388986A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6902-2492-064B-82FF-1037B0C1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E412-905A-E74A-9BAB-823093E3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456B-12A1-3D45-B0AA-1178BEFC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A28D-4AF6-0E47-BCF1-202552AC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7FD7-12BA-3044-A311-F70F4E1C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2B01-F1C5-994C-92D6-C6BF93CB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0BEF-E5C5-B344-949E-20321D44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26238-39ED-6D42-A869-4FA3A0AB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8EEA5-FA3B-7543-9812-C92DBD20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C159C-2269-0342-BAA6-AD9272C7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C723-DCBF-F44F-825B-1E9A0E1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E5198-5AA3-6F47-9A48-44D1EFF6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4BFCA-3DA8-1A41-AFB5-896E7F6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3EBA-312A-ED40-B876-1FD2366F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53B8-9DA0-6440-919E-0F5B00DB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03DA-EA47-AD4A-8DE2-258853D0FFC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BF01-A84A-C043-A3DF-41F4F5DA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FD16-CC7B-C947-B519-EED072A46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F234-3F57-B343-A8AF-C99C2166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C6888-BF63-F14B-8AB8-750E93152AD3}"/>
              </a:ext>
            </a:extLst>
          </p:cNvPr>
          <p:cNvSpPr/>
          <p:nvPr/>
        </p:nvSpPr>
        <p:spPr>
          <a:xfrm>
            <a:off x="4078013" y="1348719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GI 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2177-8D3F-7F4F-AA19-FE070EA4100F}"/>
              </a:ext>
            </a:extLst>
          </p:cNvPr>
          <p:cNvSpPr/>
          <p:nvPr/>
        </p:nvSpPr>
        <p:spPr>
          <a:xfrm>
            <a:off x="4078013" y="3180147"/>
            <a:ext cx="1371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Central Compartment</a:t>
            </a:r>
          </a:p>
          <a:p>
            <a:pPr algn="ctr"/>
            <a:r>
              <a:rPr lang="en-US" sz="1600" dirty="0" err="1"/>
              <a:t>Vd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890F0-CAE6-2743-96FD-22AAD6D2FC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63813" y="2263119"/>
            <a:ext cx="0" cy="917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D7C54-D81E-5946-821F-6BDD972387C5}"/>
              </a:ext>
            </a:extLst>
          </p:cNvPr>
          <p:cNvSpPr/>
          <p:nvPr/>
        </p:nvSpPr>
        <p:spPr>
          <a:xfrm>
            <a:off x="6821213" y="1577319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</a:t>
            </a:r>
          </a:p>
          <a:p>
            <a:pPr algn="ctr"/>
            <a:r>
              <a:rPr lang="en-US" sz="1600" dirty="0"/>
              <a:t>Feces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A2AF5D-6B30-6245-8983-E1AA8C42E6E5}"/>
              </a:ext>
            </a:extLst>
          </p:cNvPr>
          <p:cNvSpPr/>
          <p:nvPr/>
        </p:nvSpPr>
        <p:spPr>
          <a:xfrm>
            <a:off x="6821213" y="4780346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DON-15-GlcA Urine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8DE25-7474-C646-8EDC-28F2DCE9ECE7}"/>
              </a:ext>
            </a:extLst>
          </p:cNvPr>
          <p:cNvSpPr/>
          <p:nvPr/>
        </p:nvSpPr>
        <p:spPr>
          <a:xfrm>
            <a:off x="6821213" y="4094547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DON-3-GlcA Urine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F8FD8-686E-B440-BF52-272EF7173288}"/>
              </a:ext>
            </a:extLst>
          </p:cNvPr>
          <p:cNvSpPr/>
          <p:nvPr/>
        </p:nvSpPr>
        <p:spPr>
          <a:xfrm>
            <a:off x="6821213" y="3408747"/>
            <a:ext cx="1371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</a:t>
            </a:r>
          </a:p>
          <a:p>
            <a:pPr algn="ctr"/>
            <a:r>
              <a:rPr lang="en-US" sz="1600" dirty="0"/>
              <a:t>Urine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560258-87D0-2840-9AFD-F404E334B57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449613" y="1805919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5EF47B-F1AB-6F49-AE9B-A1A4ABC435E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449613" y="3637347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ED083D2-72A4-4E45-A90F-7FCD75B72043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16200000" flipH="1">
            <a:off x="5678213" y="3180147"/>
            <a:ext cx="228600" cy="205740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5CF63ED-12F1-5449-8BC8-E1CD7824E406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5335314" y="3523046"/>
            <a:ext cx="914399" cy="205740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D744B-095B-DE4C-B623-38744BEBCC4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63813" y="89151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0C035-17C0-CD4B-8D12-CF2271C85642}"/>
              </a:ext>
            </a:extLst>
          </p:cNvPr>
          <p:cNvSpPr/>
          <p:nvPr/>
        </p:nvSpPr>
        <p:spPr>
          <a:xfrm>
            <a:off x="4264830" y="494754"/>
            <a:ext cx="997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Oral Dose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8860FD-6DA3-A240-841B-C03B7874BF0F}"/>
              </a:ext>
            </a:extLst>
          </p:cNvPr>
          <p:cNvSpPr/>
          <p:nvPr/>
        </p:nvSpPr>
        <p:spPr>
          <a:xfrm>
            <a:off x="4763813" y="2510534"/>
            <a:ext cx="83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kgutabs</a:t>
            </a:r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CB9157-5AAD-6D44-98B5-D79B5398DC8D}"/>
              </a:ext>
            </a:extLst>
          </p:cNvPr>
          <p:cNvSpPr/>
          <p:nvPr/>
        </p:nvSpPr>
        <p:spPr>
          <a:xfrm>
            <a:off x="5681891" y="1436587"/>
            <a:ext cx="907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kgutelim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35C2E5-5974-B54E-A2EB-83F063B3B391}"/>
              </a:ext>
            </a:extLst>
          </p:cNvPr>
          <p:cNvSpPr/>
          <p:nvPr/>
        </p:nvSpPr>
        <p:spPr>
          <a:xfrm>
            <a:off x="5709654" y="3953815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km_d3g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DBE5FF-7879-8347-B5F0-C8F4D52BAA79}"/>
              </a:ext>
            </a:extLst>
          </p:cNvPr>
          <p:cNvSpPr/>
          <p:nvPr/>
        </p:nvSpPr>
        <p:spPr>
          <a:xfrm>
            <a:off x="5880887" y="3268015"/>
            <a:ext cx="50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kuD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1215C8-4459-A24E-B0D3-EAD64178F3C6}"/>
              </a:ext>
            </a:extLst>
          </p:cNvPr>
          <p:cNvSpPr/>
          <p:nvPr/>
        </p:nvSpPr>
        <p:spPr>
          <a:xfrm>
            <a:off x="5657556" y="4639614"/>
            <a:ext cx="95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km_d15g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B6B606-4346-164F-B277-CB6A85610535}"/>
              </a:ext>
            </a:extLst>
          </p:cNvPr>
          <p:cNvSpPr txBox="1"/>
          <p:nvPr/>
        </p:nvSpPr>
        <p:spPr>
          <a:xfrm>
            <a:off x="4078013" y="5221325"/>
            <a:ext cx="3409651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Fgutabs</a:t>
            </a:r>
            <a:r>
              <a:rPr lang="en-US" sz="1600" dirty="0"/>
              <a:t> = </a:t>
            </a:r>
            <a:r>
              <a:rPr lang="en-US" sz="1600" dirty="0" err="1"/>
              <a:t>kgutabs</a:t>
            </a:r>
            <a:r>
              <a:rPr lang="en-US" sz="1600" dirty="0"/>
              <a:t>/(</a:t>
            </a:r>
            <a:r>
              <a:rPr lang="en-US" sz="1600" dirty="0" err="1"/>
              <a:t>kgutabs+kgutelim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ktot</a:t>
            </a:r>
            <a:r>
              <a:rPr lang="en-US" sz="1600" dirty="0"/>
              <a:t> = </a:t>
            </a:r>
            <a:r>
              <a:rPr lang="en-US" sz="1600" dirty="0" err="1"/>
              <a:t>kuD</a:t>
            </a:r>
            <a:r>
              <a:rPr lang="en-US" sz="1600" dirty="0"/>
              <a:t> + km_d3g + km_d15g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AUC = Oral Dose x </a:t>
            </a:r>
            <a:r>
              <a:rPr lang="en-US" sz="1600" dirty="0" err="1"/>
              <a:t>Fgutabs</a:t>
            </a:r>
            <a:r>
              <a:rPr lang="en-US" sz="1600" dirty="0"/>
              <a:t> / (</a:t>
            </a:r>
            <a:r>
              <a:rPr lang="en-US" sz="1600" dirty="0" err="1"/>
              <a:t>Vd</a:t>
            </a:r>
            <a:r>
              <a:rPr lang="en-US" sz="1600" dirty="0"/>
              <a:t> x </a:t>
            </a:r>
            <a:r>
              <a:rPr lang="en-US" sz="1600" dirty="0" err="1"/>
              <a:t>ktot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27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6B0E7-D4CC-6846-B0CE-931C2037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66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4C6D-9AD0-2144-81EA-2A39C68E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7" y="139700"/>
            <a:ext cx="43815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67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Chiu, Weihsueh A</dc:creator>
  <cp:lastModifiedBy>Chiu, Weihsueh A</cp:lastModifiedBy>
  <cp:revision>5</cp:revision>
  <dcterms:created xsi:type="dcterms:W3CDTF">2022-03-21T19:11:01Z</dcterms:created>
  <dcterms:modified xsi:type="dcterms:W3CDTF">2022-03-22T03:14:17Z</dcterms:modified>
</cp:coreProperties>
</file>