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409EB-47E5-EE44-AB0B-EF04BC21D5D7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4117A-7792-2B4D-BBA5-1FF14570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Model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F13E0-A6F3-7943-8A34-6D1B0DA0EA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FD5E-542D-9646-86BE-44EFE68AE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FAB4A-669E-1F4C-913A-E3B7292CD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4397-9DF3-FF40-9D3C-647C2808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6AED-7F2F-C64D-855B-0E25CD8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AF48-DAD6-334D-AB73-63C69F47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0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2B7F-49C8-5548-9059-0C556921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1CF37-6A17-3D48-9B78-0930D94CA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1225-3075-5245-91E5-2A96D0B9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E595-93DA-E742-AE4B-3931A6EC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A22B-CF1A-FE47-83D6-692DEBC2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7793D-5AD1-5446-BD38-B0EF9F5B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E997-01C7-A243-9121-C2CDB629D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C17E-36DC-A840-A5F0-5A228144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140D-C1B4-9347-884F-D696E548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A96C-EADA-3344-9032-75D522C1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071F-DCB0-AD4A-A102-8CA0C973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E59E-C474-6749-BC4D-D638A210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3DCB4-2977-BD46-B0BF-DB9412EA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00E5-5E29-4F4C-AF93-07DCC336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EDDAA-6170-C34C-9310-BEDDDE86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39FB-0D4F-A240-943D-E84D6CA1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D4C10-F489-9240-B941-C35DC383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2E7E-D058-5A46-BB09-575A3E01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2087-DF68-844D-942E-36065839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FB48-C79F-464C-9A5E-6B6C5FD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A49D-A942-3C4F-AF3A-9E0B9BCF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108D-CD76-5641-8D15-7721457EF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8E72-F8A4-8A4B-B722-CA9900831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EC35-6992-D04C-9BCD-521AA484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2ADB2-928D-FF40-B93E-C4FD0AE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17062-A66C-4948-9BD0-5D945845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74F0-964C-D144-8331-76A9A223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D8672-F8C3-9541-8EBA-CE4889A6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0F3C6-0600-A041-9784-C0692B43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092BA-C3D8-2B41-BAE1-F35DE87DB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B7EA2-B582-1540-BD8D-AE26F3E8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1F664-2328-4D4F-9FD4-C136025B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4DD5B-C0D3-7D4A-81F1-07D0F052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CCD52-412D-C746-A789-0028F04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8862-7C04-2845-96CE-D375CB56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469D7-C5DE-434C-9E68-0CD05CA3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5864A-6F9B-4A40-BC61-05585269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965A3-2EBD-B842-ACC7-5F3E448E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7141C-EC92-3147-BDE7-046189E4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50BB5-81FF-E440-97EB-DADA50DE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37EA-EEDE-E542-ABF9-F9F52C37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7E84-43F4-EB4E-84EC-4A2D5B14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4124-6F67-BE43-8D29-860E251D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11673-4C2C-F140-AF5A-853D3CDC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EEF9-40A9-3E49-A467-DB06C382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6CB4-720E-E241-9B3E-449EA041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F562D-A298-B34B-BDCB-B8E7FDDB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7509-78CC-1341-96D1-0B93190A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AB2B8-3A91-A441-BECB-72E77028F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A0E08-E21E-F548-88D2-BD8E612E9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4C01D-7AB6-2846-9639-617F340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DC241-5D90-0B46-8907-B4DE3287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9F53F-2BF3-E540-AAAF-5BAA677E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D1A06-71D5-8C44-A517-17035260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8823-F067-C241-9BCF-F00CF3C1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5AEE-6CA6-704C-8CEF-418F09F0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855C-5564-6946-868C-17DC46DDCAD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50AE-8B08-4A49-87E3-95F87D1EB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1E2D-7320-F64D-8878-F4831102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63A9-3AA8-0645-B68E-EB4AB1B7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C6888-BF63-F14B-8AB8-750E93152AD3}"/>
              </a:ext>
            </a:extLst>
          </p:cNvPr>
          <p:cNvSpPr/>
          <p:nvPr/>
        </p:nvSpPr>
        <p:spPr>
          <a:xfrm>
            <a:off x="4078013" y="1348719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GI 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2177-8D3F-7F4F-AA19-FE070EA4100F}"/>
              </a:ext>
            </a:extLst>
          </p:cNvPr>
          <p:cNvSpPr/>
          <p:nvPr/>
        </p:nvSpPr>
        <p:spPr>
          <a:xfrm>
            <a:off x="4078013" y="3180147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Central Compartment</a:t>
            </a:r>
          </a:p>
          <a:p>
            <a:pPr algn="ctr"/>
            <a:r>
              <a:rPr lang="en-US" sz="1600" b="1" dirty="0" err="1"/>
              <a:t>Vd</a:t>
            </a:r>
            <a:endParaRPr lang="en-US" sz="16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890F0-CAE6-2743-96FD-22AAD6D2FC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63813" y="2263119"/>
            <a:ext cx="0" cy="917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D7C54-D81E-5946-821F-6BDD972387C5}"/>
              </a:ext>
            </a:extLst>
          </p:cNvPr>
          <p:cNvSpPr/>
          <p:nvPr/>
        </p:nvSpPr>
        <p:spPr>
          <a:xfrm>
            <a:off x="6821213" y="1577319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F8FD8-686E-B440-BF52-272EF7173288}"/>
              </a:ext>
            </a:extLst>
          </p:cNvPr>
          <p:cNvSpPr/>
          <p:nvPr/>
        </p:nvSpPr>
        <p:spPr>
          <a:xfrm>
            <a:off x="6821213" y="3408747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Urine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560258-87D0-2840-9AFD-F404E334B57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449613" y="1805919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5EF47B-F1AB-6F49-AE9B-A1A4ABC435E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5449613" y="3637347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D744B-095B-DE4C-B623-38744BEBCC4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63813" y="89151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40C035-17C0-CD4B-8D12-CF2271C85642}"/>
              </a:ext>
            </a:extLst>
          </p:cNvPr>
          <p:cNvSpPr/>
          <p:nvPr/>
        </p:nvSpPr>
        <p:spPr>
          <a:xfrm>
            <a:off x="4235046" y="306027"/>
            <a:ext cx="1057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Mycotoxin</a:t>
            </a:r>
          </a:p>
          <a:p>
            <a:pPr algn="ctr"/>
            <a:r>
              <a:rPr lang="en-US" sz="1600" dirty="0"/>
              <a:t>Oral Dose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8860FD-6DA3-A240-841B-C03B7874BF0F}"/>
              </a:ext>
            </a:extLst>
          </p:cNvPr>
          <p:cNvSpPr/>
          <p:nvPr/>
        </p:nvSpPr>
        <p:spPr>
          <a:xfrm>
            <a:off x="4763813" y="2510534"/>
            <a:ext cx="851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kgutabs</a:t>
            </a:r>
            <a:endParaRPr lang="en-US" sz="16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CB9157-5AAD-6D44-98B5-D79B5398DC8D}"/>
              </a:ext>
            </a:extLst>
          </p:cNvPr>
          <p:cNvSpPr/>
          <p:nvPr/>
        </p:nvSpPr>
        <p:spPr>
          <a:xfrm>
            <a:off x="5671631" y="1436587"/>
            <a:ext cx="927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err="1"/>
              <a:t>kgutelim</a:t>
            </a:r>
            <a:endParaRPr lang="en-US" sz="1600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DBE5FF-7879-8347-B5F0-C8F4D52BAA79}"/>
              </a:ext>
            </a:extLst>
          </p:cNvPr>
          <p:cNvSpPr/>
          <p:nvPr/>
        </p:nvSpPr>
        <p:spPr>
          <a:xfrm>
            <a:off x="5940134" y="3268015"/>
            <a:ext cx="390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err="1"/>
              <a:t>ku</a:t>
            </a:r>
            <a:endParaRPr lang="en-US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C9BAD-7B3C-ED46-AF6E-7800E4606134}"/>
              </a:ext>
            </a:extLst>
          </p:cNvPr>
          <p:cNvSpPr/>
          <p:nvPr/>
        </p:nvSpPr>
        <p:spPr>
          <a:xfrm>
            <a:off x="4078013" y="5011574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Metabolite Central Compartment</a:t>
            </a:r>
          </a:p>
          <a:p>
            <a:pPr algn="ctr"/>
            <a:r>
              <a:rPr lang="en-US" sz="1600" b="1" dirty="0" err="1"/>
              <a:t>Vdmet</a:t>
            </a:r>
            <a:endParaRPr lang="en-US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06449A-19AA-DA4C-B898-B9AFFDF8DE0C}"/>
              </a:ext>
            </a:extLst>
          </p:cNvPr>
          <p:cNvSpPr/>
          <p:nvPr/>
        </p:nvSpPr>
        <p:spPr>
          <a:xfrm>
            <a:off x="6821213" y="5240174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Metabolite Urine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2E0C88-EA18-9D49-A61D-2DBCFD4806B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449613" y="5468774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1BC923-0AAE-5849-A5DE-D6923062CE29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763813" y="4094547"/>
            <a:ext cx="0" cy="9170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B339AE-5FEE-9B43-8C4F-AE1845F4BF6F}"/>
              </a:ext>
            </a:extLst>
          </p:cNvPr>
          <p:cNvSpPr/>
          <p:nvPr/>
        </p:nvSpPr>
        <p:spPr>
          <a:xfrm>
            <a:off x="4763813" y="4341961"/>
            <a:ext cx="620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kmet</a:t>
            </a:r>
            <a:endParaRPr lang="en-US" sz="16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F53D0-0A72-FA41-A99F-48A128646087}"/>
              </a:ext>
            </a:extLst>
          </p:cNvPr>
          <p:cNvSpPr/>
          <p:nvPr/>
        </p:nvSpPr>
        <p:spPr>
          <a:xfrm>
            <a:off x="5731511" y="5099441"/>
            <a:ext cx="728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err="1"/>
              <a:t>kumet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279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Chiu, Weihsueh A</dc:creator>
  <cp:lastModifiedBy>Chiu, Weihsueh A</cp:lastModifiedBy>
  <cp:revision>2</cp:revision>
  <dcterms:created xsi:type="dcterms:W3CDTF">2022-04-05T18:37:21Z</dcterms:created>
  <dcterms:modified xsi:type="dcterms:W3CDTF">2022-04-05T19:18:13Z</dcterms:modified>
</cp:coreProperties>
</file>