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3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6EB4E8-8D98-47BB-AD2F-88F8EE119860}">
  <a:tblStyle styleId="{8C6EB4E8-8D98-47BB-AD2F-88F8EE119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Montserrat-bold.fntdata"/><Relationship Id="rId23" Type="http://schemas.openxmlformats.org/officeDocument/2006/relationships/slide" Target="slides/slide17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19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6c4cb017b4_0_24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6c4cb017b4_0_24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8326637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8326637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8326637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8326637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c4cb017b4_0_25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c4cb017b4_0_25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b8326637c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b8326637c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6c4cb017b4_0_25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6c4cb017b4_0_25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b8326637c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b8326637c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9b8326637c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9b8326637c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9b8326637c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9b8326637c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9b8326637c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9b8326637c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c4cb01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c4cb01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b8326637c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b8326637c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b8326637c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b8326637c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6c4cb017b4_0_25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6c4cb017b4_0_25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9b8326637c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9b8326637c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b8326637c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b8326637c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b8326637c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b8326637c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9b8326637c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9b8326637c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9b832663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9b832663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b8326637c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b8326637c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9b8326637c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9b8326637c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c4cb017b4_0_24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6c4cb017b4_0_24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9b8326637c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9b8326637c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9b8326637c_1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9b8326637c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9b8326637c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9b8326637c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75e48a663a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75e48a663a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b8326637c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b8326637c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b8326637c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b8326637c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c4cb017b4_0_25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c4cb017b4_0_25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9b8326637c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9b8326637c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6c4cb017b4_0_25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6c4cb017b4_0_25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b832663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b832663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75e48a663a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75e48a663a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6caa7534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6caa7534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6c4cb017b4_0_25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6c4cb017b4_0_25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6c4cb017b4_0_25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6c4cb017b4_0_25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9b8326637c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9b8326637c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2" name="Google Shape;12;p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55" name="Google Shape;55;p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320" name="Google Shape;320;p11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361" name="Google Shape;361;p11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1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ONE_COLUMN_TEXT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377" name="Google Shape;377;p1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78" name="Google Shape;378;p1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9" name="Google Shape;379;p1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14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2" name="Google Shape;392;p1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3" name="Google Shape;393;p1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4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4" name="Google Shape;404;p14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5" name="Google Shape;405;p14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6" name="Google Shape;406;p14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8" name="Google Shape;408;p14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0" name="Google Shape;410;p14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1" name="Google Shape;411;p14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2" name="Google Shape;412;p14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3" name="Google Shape;413;p14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14" name="Google Shape;414;p14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415" name="Google Shape;415;p14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4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456" name="Google Shape;456;p14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BODY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9" name="Google Shape;469;p15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5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1" name="Google Shape;471;p15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5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5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474" name="Google Shape;474;p15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477" name="Google Shape;477;p1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9" name="Google Shape;519;p1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0" name="Google Shape;520;p1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16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1" name="Google Shape;531;p16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16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16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34" name="Google Shape;534;p16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535" name="Google Shape;535;p1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6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578" name="Google Shape;578;p16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6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2" name="Google Shape;592;p16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3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95" name="Google Shape;595;p1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96" name="Google Shape;596;p1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17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7" name="Google Shape;607;p17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8" name="Google Shape;608;p17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9" name="Google Shape;609;p17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0" name="Google Shape;610;p17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1" name="Google Shape;611;p17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2" name="Google Shape;612;p17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3" name="Google Shape;613;p17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4" name="Google Shape;614;p17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619" name="Google Shape;619;p17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BODY_1_2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42" name="Google Shape;642;p1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18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3" name="Google Shape;653;p18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4" name="Google Shape;654;p18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5" name="Google Shape;655;p18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6" name="Google Shape;656;p18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7" name="Google Shape;657;p18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8" name="Google Shape;658;p18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9" name="Google Shape;659;p18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0" name="Google Shape;660;p18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1" name="Google Shape;661;p18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2" name="Google Shape;662;p18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3" name="Google Shape;663;p18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664" name="Google Shape;664;p18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665" name="Google Shape;665;p18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708" name="Google Shape;708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722" name="Google Shape;722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AND_BODY_1_2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7" name="Google Shape;737;p19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738" name="Google Shape;738;p19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39" name="Google Shape;739;p1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19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19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783" name="Google Shape;783;p1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19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IG_NUMBER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72" name="Google Shape;72;p3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3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1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99" name="Google Shape;799;p21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1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842" name="Google Shape;842;p2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1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22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8" name="Google Shape;858;p22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1_3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84" name="Google Shape;884;p23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0" name="Google Shape;120;p4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2" name="Google Shape;142;p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" name="Google Shape;143;p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5" name="Google Shape;155;p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6" name="Google Shape;156;p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69" name="Google Shape;169;p5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5" name="Google Shape;215;p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16" name="Google Shape;216;p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6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228" name="Google Shape;228;p6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72" name="Google Shape;272;p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7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9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2" name="Google Shape;292;p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93" name="Google Shape;293;p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5" name="Google Shape;305;p1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06" name="Google Shape;306;p1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0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reepik.com/free-photo/graphic-designer-with-laptop-graphic-tablet_1200017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reepik.com/free-photo/graphic-designer-with-laptop-graphic-tablet_1200017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reepik.com/free-photo/graphic-designer-with-laptop-graphic-tablet_1200017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>
            <a:alpha val="37050"/>
          </a:srgbClr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4"/>
          <p:cNvSpPr/>
          <p:nvPr/>
        </p:nvSpPr>
        <p:spPr>
          <a:xfrm>
            <a:off x="4038510" y="1078896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4"/>
          <p:cNvSpPr/>
          <p:nvPr/>
        </p:nvSpPr>
        <p:spPr>
          <a:xfrm>
            <a:off x="1336157" y="295264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4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MASTERCLASS</a:t>
            </a:r>
            <a:endParaRPr/>
          </a:p>
        </p:txBody>
      </p:sp>
      <p:sp>
        <p:nvSpPr>
          <p:cNvPr id="911" name="Google Shape;911;p24"/>
          <p:cNvSpPr txBox="1"/>
          <p:nvPr>
            <p:ph idx="1" type="subTitle"/>
          </p:nvPr>
        </p:nvSpPr>
        <p:spPr>
          <a:xfrm>
            <a:off x="1996800" y="3051625"/>
            <a:ext cx="51504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MULI - ESOLVED MSC.</a:t>
            </a:r>
            <a:endParaRPr/>
          </a:p>
        </p:txBody>
      </p:sp>
      <p:sp>
        <p:nvSpPr>
          <p:cNvPr id="912" name="Google Shape;912;p24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HCD</a:t>
            </a:r>
            <a:endParaRPr/>
          </a:p>
        </p:txBody>
      </p:sp>
      <p:sp>
        <p:nvSpPr>
          <p:cNvPr id="1076" name="Google Shape;1076;p33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Problems</a:t>
            </a:r>
            <a:endParaRPr/>
          </a:p>
        </p:txBody>
      </p:sp>
      <p:sp>
        <p:nvSpPr>
          <p:cNvPr id="1077" name="Google Shape;1077;p33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fundamental, underlying issues, not the symptoms.</a:t>
            </a:r>
            <a:endParaRPr/>
          </a:p>
        </p:txBody>
      </p:sp>
      <p:sp>
        <p:nvSpPr>
          <p:cNvPr id="1078" name="Google Shape;1078;p33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People-Centered</a:t>
            </a:r>
            <a:endParaRPr/>
          </a:p>
        </p:txBody>
      </p:sp>
      <p:sp>
        <p:nvSpPr>
          <p:cNvPr id="1079" name="Google Shape;1079;p33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et those who live in the community provide the answers.</a:t>
            </a:r>
            <a:endParaRPr/>
          </a:p>
        </p:txBody>
      </p:sp>
      <p:sp>
        <p:nvSpPr>
          <p:cNvPr id="1080" name="Google Shape;1080;p33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Activity-Centered Systems Approach</a:t>
            </a:r>
            <a:endParaRPr/>
          </a:p>
        </p:txBody>
      </p:sp>
      <p:sp>
        <p:nvSpPr>
          <p:cNvPr id="1081" name="Google Shape;1081;p33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ultiple complex feedback and feed-forward loops</a:t>
            </a:r>
            <a:endParaRPr/>
          </a:p>
        </p:txBody>
      </p:sp>
      <p:sp>
        <p:nvSpPr>
          <p:cNvPr id="1082" name="Google Shape;1082;p33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Iterations</a:t>
            </a:r>
            <a:endParaRPr/>
          </a:p>
        </p:txBody>
      </p:sp>
      <p:sp>
        <p:nvSpPr>
          <p:cNvPr id="1083" name="Google Shape;1083;p33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umerous trials, rethinking and repeating</a:t>
            </a:r>
            <a:endParaRPr/>
          </a:p>
        </p:txBody>
      </p:sp>
      <p:sp>
        <p:nvSpPr>
          <p:cNvPr id="1084" name="Google Shape;1084;p33"/>
          <p:cNvSpPr/>
          <p:nvPr/>
        </p:nvSpPr>
        <p:spPr>
          <a:xfrm>
            <a:off x="3372696" y="1553398"/>
            <a:ext cx="540218" cy="540126"/>
          </a:xfrm>
          <a:custGeom>
            <a:rect b="b" l="l" r="r" t="t"/>
            <a:pathLst>
              <a:path extrusionOk="0" h="23377" w="23381">
                <a:moveTo>
                  <a:pt x="11693" y="5001"/>
                </a:moveTo>
                <a:lnTo>
                  <a:pt x="16997" y="8765"/>
                </a:lnTo>
                <a:lnTo>
                  <a:pt x="11693" y="12529"/>
                </a:lnTo>
                <a:lnTo>
                  <a:pt x="6387" y="8766"/>
                </a:lnTo>
                <a:lnTo>
                  <a:pt x="11693" y="5001"/>
                </a:lnTo>
                <a:close/>
                <a:moveTo>
                  <a:pt x="12034" y="691"/>
                </a:moveTo>
                <a:cubicBezTo>
                  <a:pt x="14845" y="777"/>
                  <a:pt x="17474" y="1911"/>
                  <a:pt x="19472" y="3907"/>
                </a:cubicBezTo>
                <a:cubicBezTo>
                  <a:pt x="21549" y="5986"/>
                  <a:pt x="22694" y="8750"/>
                  <a:pt x="22694" y="11688"/>
                </a:cubicBezTo>
                <a:cubicBezTo>
                  <a:pt x="22694" y="13675"/>
                  <a:pt x="22169" y="15583"/>
                  <a:pt x="21187" y="17253"/>
                </a:cubicBezTo>
                <a:lnTo>
                  <a:pt x="17931" y="15020"/>
                </a:lnTo>
                <a:lnTo>
                  <a:pt x="17931" y="13929"/>
                </a:lnTo>
                <a:cubicBezTo>
                  <a:pt x="17935" y="13738"/>
                  <a:pt x="17780" y="13580"/>
                  <a:pt x="17589" y="13580"/>
                </a:cubicBezTo>
                <a:cubicBezTo>
                  <a:pt x="17396" y="13580"/>
                  <a:pt x="17242" y="13738"/>
                  <a:pt x="17246" y="13929"/>
                </a:cubicBezTo>
                <a:lnTo>
                  <a:pt x="17246" y="15023"/>
                </a:lnTo>
                <a:lnTo>
                  <a:pt x="12034" y="18721"/>
                </a:lnTo>
                <a:lnTo>
                  <a:pt x="12034" y="13126"/>
                </a:lnTo>
                <a:lnTo>
                  <a:pt x="17246" y="9428"/>
                </a:lnTo>
                <a:lnTo>
                  <a:pt x="17246" y="12558"/>
                </a:lnTo>
                <a:cubicBezTo>
                  <a:pt x="17242" y="12751"/>
                  <a:pt x="17396" y="12909"/>
                  <a:pt x="17589" y="12909"/>
                </a:cubicBezTo>
                <a:cubicBezTo>
                  <a:pt x="17780" y="12909"/>
                  <a:pt x="17935" y="12751"/>
                  <a:pt x="17931" y="12558"/>
                </a:cubicBezTo>
                <a:lnTo>
                  <a:pt x="17931" y="8765"/>
                </a:lnTo>
                <a:cubicBezTo>
                  <a:pt x="17931" y="8750"/>
                  <a:pt x="17930" y="8736"/>
                  <a:pt x="17928" y="8720"/>
                </a:cubicBezTo>
                <a:cubicBezTo>
                  <a:pt x="17928" y="8715"/>
                  <a:pt x="17927" y="8711"/>
                  <a:pt x="17925" y="8707"/>
                </a:cubicBezTo>
                <a:cubicBezTo>
                  <a:pt x="17924" y="8696"/>
                  <a:pt x="17922" y="8686"/>
                  <a:pt x="17919" y="8678"/>
                </a:cubicBezTo>
                <a:cubicBezTo>
                  <a:pt x="17918" y="8672"/>
                  <a:pt x="17916" y="8666"/>
                  <a:pt x="17914" y="8660"/>
                </a:cubicBezTo>
                <a:cubicBezTo>
                  <a:pt x="17912" y="8653"/>
                  <a:pt x="17908" y="8644"/>
                  <a:pt x="17905" y="8635"/>
                </a:cubicBezTo>
                <a:cubicBezTo>
                  <a:pt x="17903" y="8630"/>
                  <a:pt x="17901" y="8625"/>
                  <a:pt x="17898" y="8619"/>
                </a:cubicBezTo>
                <a:cubicBezTo>
                  <a:pt x="17895" y="8611"/>
                  <a:pt x="17890" y="8604"/>
                  <a:pt x="17886" y="8596"/>
                </a:cubicBezTo>
                <a:lnTo>
                  <a:pt x="17877" y="8580"/>
                </a:lnTo>
                <a:cubicBezTo>
                  <a:pt x="17872" y="8573"/>
                  <a:pt x="17866" y="8566"/>
                  <a:pt x="17861" y="8559"/>
                </a:cubicBezTo>
                <a:cubicBezTo>
                  <a:pt x="17857" y="8554"/>
                  <a:pt x="17854" y="8550"/>
                  <a:pt x="17851" y="8546"/>
                </a:cubicBezTo>
                <a:cubicBezTo>
                  <a:pt x="17844" y="8538"/>
                  <a:pt x="17838" y="8530"/>
                  <a:pt x="17829" y="8524"/>
                </a:cubicBezTo>
                <a:cubicBezTo>
                  <a:pt x="17827" y="8519"/>
                  <a:pt x="17824" y="8516"/>
                  <a:pt x="17821" y="8514"/>
                </a:cubicBezTo>
                <a:cubicBezTo>
                  <a:pt x="17811" y="8503"/>
                  <a:pt x="17799" y="8495"/>
                  <a:pt x="17786" y="8486"/>
                </a:cubicBezTo>
                <a:lnTo>
                  <a:pt x="12034" y="4404"/>
                </a:lnTo>
                <a:lnTo>
                  <a:pt x="12034" y="691"/>
                </a:lnTo>
                <a:close/>
                <a:moveTo>
                  <a:pt x="17592" y="15618"/>
                </a:moveTo>
                <a:lnTo>
                  <a:pt x="20821" y="17833"/>
                </a:lnTo>
                <a:cubicBezTo>
                  <a:pt x="20423" y="18419"/>
                  <a:pt x="19972" y="18968"/>
                  <a:pt x="19472" y="19468"/>
                </a:cubicBezTo>
                <a:lnTo>
                  <a:pt x="19473" y="19468"/>
                </a:lnTo>
                <a:cubicBezTo>
                  <a:pt x="17394" y="21546"/>
                  <a:pt x="14632" y="22690"/>
                  <a:pt x="11693" y="22690"/>
                </a:cubicBezTo>
                <a:cubicBezTo>
                  <a:pt x="8753" y="22690"/>
                  <a:pt x="5991" y="21546"/>
                  <a:pt x="3914" y="19468"/>
                </a:cubicBezTo>
                <a:cubicBezTo>
                  <a:pt x="3412" y="18968"/>
                  <a:pt x="2961" y="18421"/>
                  <a:pt x="2563" y="17833"/>
                </a:cubicBezTo>
                <a:lnTo>
                  <a:pt x="5792" y="15618"/>
                </a:lnTo>
                <a:lnTo>
                  <a:pt x="11494" y="19663"/>
                </a:lnTo>
                <a:cubicBezTo>
                  <a:pt x="11506" y="19673"/>
                  <a:pt x="11520" y="19680"/>
                  <a:pt x="11535" y="19687"/>
                </a:cubicBezTo>
                <a:lnTo>
                  <a:pt x="11536" y="19689"/>
                </a:lnTo>
                <a:cubicBezTo>
                  <a:pt x="11540" y="19692"/>
                  <a:pt x="11545" y="19693"/>
                  <a:pt x="11548" y="19695"/>
                </a:cubicBezTo>
                <a:cubicBezTo>
                  <a:pt x="11559" y="19699"/>
                  <a:pt x="11569" y="19703"/>
                  <a:pt x="11581" y="19708"/>
                </a:cubicBezTo>
                <a:cubicBezTo>
                  <a:pt x="11587" y="19709"/>
                  <a:pt x="11591" y="19711"/>
                  <a:pt x="11597" y="19712"/>
                </a:cubicBezTo>
                <a:cubicBezTo>
                  <a:pt x="11607" y="19715"/>
                  <a:pt x="11619" y="19718"/>
                  <a:pt x="11630" y="19721"/>
                </a:cubicBezTo>
                <a:lnTo>
                  <a:pt x="11643" y="19722"/>
                </a:lnTo>
                <a:cubicBezTo>
                  <a:pt x="11659" y="19725"/>
                  <a:pt x="11675" y="19727"/>
                  <a:pt x="11691" y="19727"/>
                </a:cubicBezTo>
                <a:cubicBezTo>
                  <a:pt x="11707" y="19727"/>
                  <a:pt x="11723" y="19725"/>
                  <a:pt x="11739" y="19722"/>
                </a:cubicBezTo>
                <a:lnTo>
                  <a:pt x="11752" y="19721"/>
                </a:lnTo>
                <a:cubicBezTo>
                  <a:pt x="11764" y="19718"/>
                  <a:pt x="11775" y="19715"/>
                  <a:pt x="11786" y="19712"/>
                </a:cubicBezTo>
                <a:cubicBezTo>
                  <a:pt x="11791" y="19711"/>
                  <a:pt x="11796" y="19709"/>
                  <a:pt x="11801" y="19708"/>
                </a:cubicBezTo>
                <a:cubicBezTo>
                  <a:pt x="11812" y="19703"/>
                  <a:pt x="11823" y="19699"/>
                  <a:pt x="11835" y="19695"/>
                </a:cubicBezTo>
                <a:cubicBezTo>
                  <a:pt x="11838" y="19693"/>
                  <a:pt x="11842" y="19692"/>
                  <a:pt x="11845" y="19689"/>
                </a:cubicBezTo>
                <a:lnTo>
                  <a:pt x="11849" y="19687"/>
                </a:lnTo>
                <a:cubicBezTo>
                  <a:pt x="11862" y="19680"/>
                  <a:pt x="11877" y="19673"/>
                  <a:pt x="11890" y="19663"/>
                </a:cubicBezTo>
                <a:lnTo>
                  <a:pt x="17592" y="15618"/>
                </a:lnTo>
                <a:close/>
                <a:moveTo>
                  <a:pt x="11663" y="0"/>
                </a:moveTo>
                <a:cubicBezTo>
                  <a:pt x="9970" y="0"/>
                  <a:pt x="8296" y="372"/>
                  <a:pt x="6762" y="1089"/>
                </a:cubicBezTo>
                <a:cubicBezTo>
                  <a:pt x="6589" y="1168"/>
                  <a:pt x="6515" y="1371"/>
                  <a:pt x="6596" y="1544"/>
                </a:cubicBezTo>
                <a:cubicBezTo>
                  <a:pt x="6654" y="1669"/>
                  <a:pt x="6777" y="1742"/>
                  <a:pt x="6907" y="1742"/>
                </a:cubicBezTo>
                <a:cubicBezTo>
                  <a:pt x="6955" y="1742"/>
                  <a:pt x="7005" y="1731"/>
                  <a:pt x="7052" y="1710"/>
                </a:cubicBezTo>
                <a:cubicBezTo>
                  <a:pt x="8399" y="1080"/>
                  <a:pt x="9863" y="733"/>
                  <a:pt x="11350" y="691"/>
                </a:cubicBezTo>
                <a:lnTo>
                  <a:pt x="11350" y="4404"/>
                </a:lnTo>
                <a:lnTo>
                  <a:pt x="5598" y="8485"/>
                </a:lnTo>
                <a:cubicBezTo>
                  <a:pt x="5586" y="8493"/>
                  <a:pt x="5575" y="8503"/>
                  <a:pt x="5563" y="8514"/>
                </a:cubicBezTo>
                <a:cubicBezTo>
                  <a:pt x="5560" y="8516"/>
                  <a:pt x="5557" y="8519"/>
                  <a:pt x="5555" y="8522"/>
                </a:cubicBezTo>
                <a:cubicBezTo>
                  <a:pt x="5547" y="8530"/>
                  <a:pt x="5540" y="8537"/>
                  <a:pt x="5534" y="8546"/>
                </a:cubicBezTo>
                <a:cubicBezTo>
                  <a:pt x="5530" y="8550"/>
                  <a:pt x="5527" y="8554"/>
                  <a:pt x="5524" y="8559"/>
                </a:cubicBezTo>
                <a:cubicBezTo>
                  <a:pt x="5518" y="8566"/>
                  <a:pt x="5512" y="8573"/>
                  <a:pt x="5508" y="8580"/>
                </a:cubicBezTo>
                <a:cubicBezTo>
                  <a:pt x="5505" y="8585"/>
                  <a:pt x="5502" y="8590"/>
                  <a:pt x="5499" y="8595"/>
                </a:cubicBezTo>
                <a:cubicBezTo>
                  <a:pt x="5495" y="8604"/>
                  <a:pt x="5491" y="8611"/>
                  <a:pt x="5486" y="8619"/>
                </a:cubicBezTo>
                <a:cubicBezTo>
                  <a:pt x="5482" y="8627"/>
                  <a:pt x="5482" y="8630"/>
                  <a:pt x="5479" y="8635"/>
                </a:cubicBezTo>
                <a:cubicBezTo>
                  <a:pt x="5476" y="8643"/>
                  <a:pt x="5473" y="8651"/>
                  <a:pt x="5470" y="8660"/>
                </a:cubicBezTo>
                <a:cubicBezTo>
                  <a:pt x="5469" y="8666"/>
                  <a:pt x="5467" y="8672"/>
                  <a:pt x="5466" y="8676"/>
                </a:cubicBezTo>
                <a:cubicBezTo>
                  <a:pt x="5463" y="8686"/>
                  <a:pt x="5462" y="8695"/>
                  <a:pt x="5459" y="8705"/>
                </a:cubicBezTo>
                <a:cubicBezTo>
                  <a:pt x="5459" y="8711"/>
                  <a:pt x="5457" y="8715"/>
                  <a:pt x="5456" y="8720"/>
                </a:cubicBezTo>
                <a:cubicBezTo>
                  <a:pt x="5454" y="8734"/>
                  <a:pt x="5454" y="8750"/>
                  <a:pt x="5453" y="8765"/>
                </a:cubicBezTo>
                <a:lnTo>
                  <a:pt x="5453" y="10450"/>
                </a:lnTo>
                <a:cubicBezTo>
                  <a:pt x="5453" y="10639"/>
                  <a:pt x="5607" y="10793"/>
                  <a:pt x="5797" y="10793"/>
                </a:cubicBezTo>
                <a:cubicBezTo>
                  <a:pt x="5985" y="10793"/>
                  <a:pt x="6139" y="10639"/>
                  <a:pt x="6139" y="10450"/>
                </a:cubicBezTo>
                <a:lnTo>
                  <a:pt x="6139" y="9428"/>
                </a:lnTo>
                <a:lnTo>
                  <a:pt x="11349" y="13126"/>
                </a:lnTo>
                <a:lnTo>
                  <a:pt x="11349" y="18720"/>
                </a:lnTo>
                <a:lnTo>
                  <a:pt x="6138" y="15023"/>
                </a:lnTo>
                <a:lnTo>
                  <a:pt x="6138" y="11821"/>
                </a:lnTo>
                <a:cubicBezTo>
                  <a:pt x="6138" y="11631"/>
                  <a:pt x="5984" y="11479"/>
                  <a:pt x="5795" y="11479"/>
                </a:cubicBezTo>
                <a:cubicBezTo>
                  <a:pt x="5605" y="11479"/>
                  <a:pt x="5451" y="11631"/>
                  <a:pt x="5451" y="11821"/>
                </a:cubicBezTo>
                <a:lnTo>
                  <a:pt x="5451" y="15019"/>
                </a:lnTo>
                <a:lnTo>
                  <a:pt x="2196" y="17253"/>
                </a:lnTo>
                <a:cubicBezTo>
                  <a:pt x="1214" y="15583"/>
                  <a:pt x="689" y="13677"/>
                  <a:pt x="689" y="11688"/>
                </a:cubicBezTo>
                <a:cubicBezTo>
                  <a:pt x="687" y="7891"/>
                  <a:pt x="2643" y="4363"/>
                  <a:pt x="5864" y="2354"/>
                </a:cubicBezTo>
                <a:cubicBezTo>
                  <a:pt x="6014" y="2249"/>
                  <a:pt x="6056" y="2045"/>
                  <a:pt x="5959" y="1889"/>
                </a:cubicBezTo>
                <a:cubicBezTo>
                  <a:pt x="5895" y="1786"/>
                  <a:pt x="5783" y="1729"/>
                  <a:pt x="5669" y="1729"/>
                </a:cubicBezTo>
                <a:cubicBezTo>
                  <a:pt x="5611" y="1729"/>
                  <a:pt x="5554" y="1743"/>
                  <a:pt x="5501" y="1773"/>
                </a:cubicBezTo>
                <a:cubicBezTo>
                  <a:pt x="2080" y="3907"/>
                  <a:pt x="1" y="7656"/>
                  <a:pt x="4" y="11688"/>
                </a:cubicBezTo>
                <a:cubicBezTo>
                  <a:pt x="4" y="14810"/>
                  <a:pt x="1220" y="17745"/>
                  <a:pt x="3428" y="19953"/>
                </a:cubicBezTo>
                <a:cubicBezTo>
                  <a:pt x="5634" y="22161"/>
                  <a:pt x="8569" y="23377"/>
                  <a:pt x="11691" y="23377"/>
                </a:cubicBezTo>
                <a:cubicBezTo>
                  <a:pt x="14813" y="23377"/>
                  <a:pt x="17748" y="22161"/>
                  <a:pt x="19956" y="19953"/>
                </a:cubicBezTo>
                <a:cubicBezTo>
                  <a:pt x="22163" y="17745"/>
                  <a:pt x="23380" y="14810"/>
                  <a:pt x="23380" y="11688"/>
                </a:cubicBezTo>
                <a:cubicBezTo>
                  <a:pt x="23380" y="8566"/>
                  <a:pt x="22164" y="5631"/>
                  <a:pt x="19956" y="3424"/>
                </a:cubicBezTo>
                <a:lnTo>
                  <a:pt x="19956" y="3423"/>
                </a:lnTo>
                <a:cubicBezTo>
                  <a:pt x="17750" y="1216"/>
                  <a:pt x="14813" y="1"/>
                  <a:pt x="11693" y="1"/>
                </a:cubicBezTo>
                <a:cubicBezTo>
                  <a:pt x="11683" y="0"/>
                  <a:pt x="11673" y="0"/>
                  <a:pt x="116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3"/>
          <p:cNvSpPr/>
          <p:nvPr/>
        </p:nvSpPr>
        <p:spPr>
          <a:xfrm>
            <a:off x="3372739" y="2830533"/>
            <a:ext cx="540149" cy="540126"/>
          </a:xfrm>
          <a:custGeom>
            <a:rect b="b" l="l" r="r" t="t"/>
            <a:pathLst>
              <a:path extrusionOk="0" h="23377" w="23378">
                <a:moveTo>
                  <a:pt x="12031" y="689"/>
                </a:moveTo>
                <a:cubicBezTo>
                  <a:pt x="14728" y="772"/>
                  <a:pt x="17259" y="1819"/>
                  <a:pt x="19224" y="3669"/>
                </a:cubicBezTo>
                <a:lnTo>
                  <a:pt x="15893" y="7000"/>
                </a:lnTo>
                <a:cubicBezTo>
                  <a:pt x="14828" y="6038"/>
                  <a:pt x="13464" y="5474"/>
                  <a:pt x="12031" y="5400"/>
                </a:cubicBezTo>
                <a:lnTo>
                  <a:pt x="12031" y="2984"/>
                </a:lnTo>
                <a:cubicBezTo>
                  <a:pt x="12026" y="2797"/>
                  <a:pt x="11874" y="2649"/>
                  <a:pt x="11688" y="2649"/>
                </a:cubicBezTo>
                <a:cubicBezTo>
                  <a:pt x="11503" y="2649"/>
                  <a:pt x="11350" y="2797"/>
                  <a:pt x="11346" y="2984"/>
                </a:cubicBezTo>
                <a:lnTo>
                  <a:pt x="11346" y="5400"/>
                </a:lnTo>
                <a:cubicBezTo>
                  <a:pt x="9913" y="5474"/>
                  <a:pt x="8549" y="6038"/>
                  <a:pt x="7484" y="7000"/>
                </a:cubicBezTo>
                <a:lnTo>
                  <a:pt x="4155" y="3669"/>
                </a:lnTo>
                <a:cubicBezTo>
                  <a:pt x="6119" y="1819"/>
                  <a:pt x="8650" y="772"/>
                  <a:pt x="11347" y="691"/>
                </a:cubicBezTo>
                <a:lnTo>
                  <a:pt x="11347" y="1615"/>
                </a:lnTo>
                <a:cubicBezTo>
                  <a:pt x="11350" y="1801"/>
                  <a:pt x="11503" y="1949"/>
                  <a:pt x="11688" y="1949"/>
                </a:cubicBezTo>
                <a:cubicBezTo>
                  <a:pt x="11876" y="1949"/>
                  <a:pt x="12026" y="1801"/>
                  <a:pt x="12031" y="1615"/>
                </a:cubicBezTo>
                <a:lnTo>
                  <a:pt x="12031" y="689"/>
                </a:lnTo>
                <a:close/>
                <a:moveTo>
                  <a:pt x="19708" y="4154"/>
                </a:moveTo>
                <a:cubicBezTo>
                  <a:pt x="21558" y="6118"/>
                  <a:pt x="22605" y="8650"/>
                  <a:pt x="22688" y="11347"/>
                </a:cubicBezTo>
                <a:lnTo>
                  <a:pt x="17976" y="11347"/>
                </a:lnTo>
                <a:cubicBezTo>
                  <a:pt x="17903" y="9913"/>
                  <a:pt x="17338" y="8550"/>
                  <a:pt x="16377" y="7483"/>
                </a:cubicBezTo>
                <a:lnTo>
                  <a:pt x="19518" y="4344"/>
                </a:lnTo>
                <a:lnTo>
                  <a:pt x="19708" y="4154"/>
                </a:lnTo>
                <a:close/>
                <a:moveTo>
                  <a:pt x="11687" y="6076"/>
                </a:moveTo>
                <a:cubicBezTo>
                  <a:pt x="13517" y="6076"/>
                  <a:pt x="15288" y="6973"/>
                  <a:pt x="16355" y="8570"/>
                </a:cubicBezTo>
                <a:cubicBezTo>
                  <a:pt x="17843" y="10795"/>
                  <a:pt x="17551" y="13764"/>
                  <a:pt x="15658" y="15657"/>
                </a:cubicBezTo>
                <a:cubicBezTo>
                  <a:pt x="14611" y="16709"/>
                  <a:pt x="13189" y="17301"/>
                  <a:pt x="11706" y="17301"/>
                </a:cubicBezTo>
                <a:cubicBezTo>
                  <a:pt x="11701" y="17301"/>
                  <a:pt x="11695" y="17301"/>
                  <a:pt x="11690" y="17301"/>
                </a:cubicBezTo>
                <a:cubicBezTo>
                  <a:pt x="9012" y="17301"/>
                  <a:pt x="6706" y="15409"/>
                  <a:pt x="6184" y="12783"/>
                </a:cubicBezTo>
                <a:cubicBezTo>
                  <a:pt x="5662" y="10157"/>
                  <a:pt x="7068" y="7528"/>
                  <a:pt x="9541" y="6504"/>
                </a:cubicBezTo>
                <a:cubicBezTo>
                  <a:pt x="10239" y="6215"/>
                  <a:pt x="10968" y="6076"/>
                  <a:pt x="11687" y="6076"/>
                </a:cubicBezTo>
                <a:close/>
                <a:moveTo>
                  <a:pt x="3670" y="4154"/>
                </a:moveTo>
                <a:lnTo>
                  <a:pt x="7001" y="7485"/>
                </a:lnTo>
                <a:cubicBezTo>
                  <a:pt x="6041" y="8550"/>
                  <a:pt x="5475" y="9913"/>
                  <a:pt x="5401" y="11347"/>
                </a:cubicBezTo>
                <a:lnTo>
                  <a:pt x="4057" y="11347"/>
                </a:lnTo>
                <a:cubicBezTo>
                  <a:pt x="3872" y="11351"/>
                  <a:pt x="3724" y="11503"/>
                  <a:pt x="3724" y="11689"/>
                </a:cubicBezTo>
                <a:cubicBezTo>
                  <a:pt x="3724" y="11875"/>
                  <a:pt x="3872" y="12027"/>
                  <a:pt x="4057" y="12031"/>
                </a:cubicBezTo>
                <a:lnTo>
                  <a:pt x="5401" y="12031"/>
                </a:lnTo>
                <a:cubicBezTo>
                  <a:pt x="5475" y="13465"/>
                  <a:pt x="6041" y="14828"/>
                  <a:pt x="7001" y="15893"/>
                </a:cubicBezTo>
                <a:lnTo>
                  <a:pt x="3670" y="19223"/>
                </a:lnTo>
                <a:cubicBezTo>
                  <a:pt x="1820" y="17258"/>
                  <a:pt x="773" y="14727"/>
                  <a:pt x="692" y="12030"/>
                </a:cubicBezTo>
                <a:lnTo>
                  <a:pt x="2689" y="12030"/>
                </a:lnTo>
                <a:cubicBezTo>
                  <a:pt x="2875" y="12026"/>
                  <a:pt x="3023" y="11875"/>
                  <a:pt x="3023" y="11688"/>
                </a:cubicBezTo>
                <a:cubicBezTo>
                  <a:pt x="3023" y="11502"/>
                  <a:pt x="2875" y="11350"/>
                  <a:pt x="2689" y="11347"/>
                </a:cubicBezTo>
                <a:lnTo>
                  <a:pt x="692" y="11347"/>
                </a:lnTo>
                <a:cubicBezTo>
                  <a:pt x="773" y="8650"/>
                  <a:pt x="1822" y="6118"/>
                  <a:pt x="3670" y="4154"/>
                </a:cubicBezTo>
                <a:close/>
                <a:moveTo>
                  <a:pt x="7485" y="16376"/>
                </a:moveTo>
                <a:cubicBezTo>
                  <a:pt x="8550" y="17337"/>
                  <a:pt x="9914" y="17903"/>
                  <a:pt x="11347" y="17975"/>
                </a:cubicBezTo>
                <a:lnTo>
                  <a:pt x="11347" y="22686"/>
                </a:lnTo>
                <a:cubicBezTo>
                  <a:pt x="8650" y="22605"/>
                  <a:pt x="6119" y="21556"/>
                  <a:pt x="4155" y="19707"/>
                </a:cubicBezTo>
                <a:lnTo>
                  <a:pt x="7485" y="16376"/>
                </a:lnTo>
                <a:close/>
                <a:moveTo>
                  <a:pt x="22688" y="12030"/>
                </a:moveTo>
                <a:cubicBezTo>
                  <a:pt x="22607" y="14727"/>
                  <a:pt x="21558" y="17258"/>
                  <a:pt x="19708" y="19223"/>
                </a:cubicBezTo>
                <a:lnTo>
                  <a:pt x="17967" y="17482"/>
                </a:lnTo>
                <a:cubicBezTo>
                  <a:pt x="17901" y="17415"/>
                  <a:pt x="17813" y="17382"/>
                  <a:pt x="17725" y="17382"/>
                </a:cubicBezTo>
                <a:cubicBezTo>
                  <a:pt x="17637" y="17382"/>
                  <a:pt x="17549" y="17415"/>
                  <a:pt x="17483" y="17482"/>
                </a:cubicBezTo>
                <a:cubicBezTo>
                  <a:pt x="17349" y="17615"/>
                  <a:pt x="17349" y="17832"/>
                  <a:pt x="17483" y="17966"/>
                </a:cubicBezTo>
                <a:lnTo>
                  <a:pt x="19224" y="19707"/>
                </a:lnTo>
                <a:cubicBezTo>
                  <a:pt x="17259" y="21557"/>
                  <a:pt x="14728" y="22605"/>
                  <a:pt x="12031" y="22686"/>
                </a:cubicBezTo>
                <a:lnTo>
                  <a:pt x="12031" y="17975"/>
                </a:lnTo>
                <a:cubicBezTo>
                  <a:pt x="13464" y="17903"/>
                  <a:pt x="14828" y="17337"/>
                  <a:pt x="15894" y="16376"/>
                </a:cubicBezTo>
                <a:lnTo>
                  <a:pt x="16586" y="17070"/>
                </a:lnTo>
                <a:cubicBezTo>
                  <a:pt x="16653" y="17136"/>
                  <a:pt x="16741" y="17170"/>
                  <a:pt x="16828" y="17170"/>
                </a:cubicBezTo>
                <a:cubicBezTo>
                  <a:pt x="16916" y="17170"/>
                  <a:pt x="17004" y="17136"/>
                  <a:pt x="17071" y="17068"/>
                </a:cubicBezTo>
                <a:cubicBezTo>
                  <a:pt x="17204" y="16935"/>
                  <a:pt x="17204" y="16719"/>
                  <a:pt x="17071" y="16585"/>
                </a:cubicBezTo>
                <a:lnTo>
                  <a:pt x="16377" y="15892"/>
                </a:lnTo>
                <a:cubicBezTo>
                  <a:pt x="17339" y="14827"/>
                  <a:pt x="17903" y="13463"/>
                  <a:pt x="17977" y="12030"/>
                </a:cubicBezTo>
                <a:close/>
                <a:moveTo>
                  <a:pt x="11690" y="0"/>
                </a:moveTo>
                <a:cubicBezTo>
                  <a:pt x="8568" y="0"/>
                  <a:pt x="5631" y="1216"/>
                  <a:pt x="3425" y="3424"/>
                </a:cubicBezTo>
                <a:cubicBezTo>
                  <a:pt x="1217" y="5632"/>
                  <a:pt x="1" y="8567"/>
                  <a:pt x="1" y="11689"/>
                </a:cubicBezTo>
                <a:cubicBezTo>
                  <a:pt x="1" y="14810"/>
                  <a:pt x="1217" y="17746"/>
                  <a:pt x="3425" y="19953"/>
                </a:cubicBezTo>
                <a:cubicBezTo>
                  <a:pt x="5633" y="22161"/>
                  <a:pt x="8568" y="23376"/>
                  <a:pt x="11690" y="23376"/>
                </a:cubicBezTo>
                <a:cubicBezTo>
                  <a:pt x="14810" y="23376"/>
                  <a:pt x="17745" y="22161"/>
                  <a:pt x="19953" y="19953"/>
                </a:cubicBezTo>
                <a:cubicBezTo>
                  <a:pt x="22161" y="17744"/>
                  <a:pt x="23377" y="14810"/>
                  <a:pt x="23377" y="11689"/>
                </a:cubicBezTo>
                <a:cubicBezTo>
                  <a:pt x="23377" y="8567"/>
                  <a:pt x="22161" y="5632"/>
                  <a:pt x="19953" y="3424"/>
                </a:cubicBezTo>
                <a:cubicBezTo>
                  <a:pt x="17747" y="1216"/>
                  <a:pt x="14810" y="0"/>
                  <a:pt x="1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33"/>
          <p:cNvGrpSpPr/>
          <p:nvPr/>
        </p:nvGrpSpPr>
        <p:grpSpPr>
          <a:xfrm>
            <a:off x="4493654" y="1553411"/>
            <a:ext cx="468200" cy="540126"/>
            <a:chOff x="6846925" y="2297500"/>
            <a:chExt cx="506600" cy="584425"/>
          </a:xfrm>
        </p:grpSpPr>
        <p:sp>
          <p:nvSpPr>
            <p:cNvPr id="1087" name="Google Shape;1087;p33"/>
            <p:cNvSpPr/>
            <p:nvPr/>
          </p:nvSpPr>
          <p:spPr>
            <a:xfrm>
              <a:off x="7111525" y="2578125"/>
              <a:ext cx="221900" cy="303800"/>
            </a:xfrm>
            <a:custGeom>
              <a:rect b="b" l="l" r="r" t="t"/>
              <a:pathLst>
                <a:path extrusionOk="0" h="12152" w="8876">
                  <a:moveTo>
                    <a:pt x="8492" y="0"/>
                  </a:moveTo>
                  <a:cubicBezTo>
                    <a:pt x="8344" y="0"/>
                    <a:pt x="8208" y="96"/>
                    <a:pt x="8163" y="245"/>
                  </a:cubicBezTo>
                  <a:cubicBezTo>
                    <a:pt x="7624" y="2050"/>
                    <a:pt x="6647" y="3985"/>
                    <a:pt x="5260" y="5994"/>
                  </a:cubicBezTo>
                  <a:cubicBezTo>
                    <a:pt x="5211" y="6067"/>
                    <a:pt x="5191" y="6155"/>
                    <a:pt x="5204" y="6241"/>
                  </a:cubicBezTo>
                  <a:lnTo>
                    <a:pt x="6012" y="11465"/>
                  </a:lnTo>
                  <a:lnTo>
                    <a:pt x="342" y="11465"/>
                  </a:lnTo>
                  <a:cubicBezTo>
                    <a:pt x="154" y="11465"/>
                    <a:pt x="0" y="11619"/>
                    <a:pt x="0" y="11809"/>
                  </a:cubicBezTo>
                  <a:cubicBezTo>
                    <a:pt x="0" y="11998"/>
                    <a:pt x="154" y="12151"/>
                    <a:pt x="342" y="12151"/>
                  </a:cubicBezTo>
                  <a:lnTo>
                    <a:pt x="6411" y="12151"/>
                  </a:lnTo>
                  <a:cubicBezTo>
                    <a:pt x="6621" y="12151"/>
                    <a:pt x="6782" y="11964"/>
                    <a:pt x="6750" y="11757"/>
                  </a:cubicBezTo>
                  <a:lnTo>
                    <a:pt x="5903" y="6271"/>
                  </a:lnTo>
                  <a:cubicBezTo>
                    <a:pt x="7290" y="4242"/>
                    <a:pt x="8271" y="2282"/>
                    <a:pt x="8821" y="442"/>
                  </a:cubicBezTo>
                  <a:cubicBezTo>
                    <a:pt x="8876" y="261"/>
                    <a:pt x="8773" y="69"/>
                    <a:pt x="8590" y="14"/>
                  </a:cubicBezTo>
                  <a:cubicBezTo>
                    <a:pt x="8557" y="5"/>
                    <a:pt x="8525" y="0"/>
                    <a:pt x="8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6846925" y="2297500"/>
              <a:ext cx="506600" cy="584425"/>
            </a:xfrm>
            <a:custGeom>
              <a:rect b="b" l="l" r="r" t="t"/>
              <a:pathLst>
                <a:path extrusionOk="0" h="23377" w="20264">
                  <a:moveTo>
                    <a:pt x="10807" y="0"/>
                  </a:moveTo>
                  <a:cubicBezTo>
                    <a:pt x="8118" y="0"/>
                    <a:pt x="6011" y="952"/>
                    <a:pt x="4543" y="2828"/>
                  </a:cubicBezTo>
                  <a:cubicBezTo>
                    <a:pt x="3356" y="4342"/>
                    <a:pt x="2898" y="6066"/>
                    <a:pt x="2651" y="6991"/>
                  </a:cubicBezTo>
                  <a:cubicBezTo>
                    <a:pt x="2603" y="7173"/>
                    <a:pt x="2560" y="7329"/>
                    <a:pt x="2528" y="7430"/>
                  </a:cubicBezTo>
                  <a:cubicBezTo>
                    <a:pt x="2238" y="8300"/>
                    <a:pt x="832" y="11699"/>
                    <a:pt x="242" y="13119"/>
                  </a:cubicBezTo>
                  <a:cubicBezTo>
                    <a:pt x="1" y="13700"/>
                    <a:pt x="427" y="14338"/>
                    <a:pt x="1055" y="14338"/>
                  </a:cubicBezTo>
                  <a:lnTo>
                    <a:pt x="2136" y="14338"/>
                  </a:lnTo>
                  <a:cubicBezTo>
                    <a:pt x="2293" y="15152"/>
                    <a:pt x="2763" y="17491"/>
                    <a:pt x="3130" y="18458"/>
                  </a:cubicBezTo>
                  <a:cubicBezTo>
                    <a:pt x="3474" y="19366"/>
                    <a:pt x="4286" y="19896"/>
                    <a:pt x="5482" y="19989"/>
                  </a:cubicBezTo>
                  <a:cubicBezTo>
                    <a:pt x="5613" y="19999"/>
                    <a:pt x="5742" y="20004"/>
                    <a:pt x="5867" y="20004"/>
                  </a:cubicBezTo>
                  <a:cubicBezTo>
                    <a:pt x="6214" y="20004"/>
                    <a:pt x="6526" y="19969"/>
                    <a:pt x="6751" y="19935"/>
                  </a:cubicBezTo>
                  <a:lnTo>
                    <a:pt x="7310" y="23093"/>
                  </a:lnTo>
                  <a:cubicBezTo>
                    <a:pt x="7339" y="23257"/>
                    <a:pt x="7481" y="23376"/>
                    <a:pt x="7648" y="23376"/>
                  </a:cubicBezTo>
                  <a:lnTo>
                    <a:pt x="9555" y="23376"/>
                  </a:lnTo>
                  <a:cubicBezTo>
                    <a:pt x="9745" y="23376"/>
                    <a:pt x="9898" y="23223"/>
                    <a:pt x="9898" y="23033"/>
                  </a:cubicBezTo>
                  <a:cubicBezTo>
                    <a:pt x="9898" y="22844"/>
                    <a:pt x="9745" y="22690"/>
                    <a:pt x="9555" y="22690"/>
                  </a:cubicBezTo>
                  <a:lnTo>
                    <a:pt x="7935" y="22690"/>
                  </a:lnTo>
                  <a:lnTo>
                    <a:pt x="7366" y="19475"/>
                  </a:lnTo>
                  <a:cubicBezTo>
                    <a:pt x="7336" y="19308"/>
                    <a:pt x="7190" y="19191"/>
                    <a:pt x="7027" y="19191"/>
                  </a:cubicBezTo>
                  <a:cubicBezTo>
                    <a:pt x="7001" y="19191"/>
                    <a:pt x="6974" y="19195"/>
                    <a:pt x="6947" y="19201"/>
                  </a:cubicBezTo>
                  <a:cubicBezTo>
                    <a:pt x="6936" y="19204"/>
                    <a:pt x="6456" y="19317"/>
                    <a:pt x="5866" y="19317"/>
                  </a:cubicBezTo>
                  <a:cubicBezTo>
                    <a:pt x="5087" y="19317"/>
                    <a:pt x="4116" y="19121"/>
                    <a:pt x="3773" y="18215"/>
                  </a:cubicBezTo>
                  <a:cubicBezTo>
                    <a:pt x="3355" y="17116"/>
                    <a:pt x="2763" y="13964"/>
                    <a:pt x="2757" y="13932"/>
                  </a:cubicBezTo>
                  <a:cubicBezTo>
                    <a:pt x="2727" y="13769"/>
                    <a:pt x="2586" y="13652"/>
                    <a:pt x="2421" y="13652"/>
                  </a:cubicBezTo>
                  <a:lnTo>
                    <a:pt x="1057" y="13652"/>
                  </a:lnTo>
                  <a:cubicBezTo>
                    <a:pt x="918" y="13652"/>
                    <a:pt x="823" y="13511"/>
                    <a:pt x="877" y="13382"/>
                  </a:cubicBezTo>
                  <a:cubicBezTo>
                    <a:pt x="1614" y="11609"/>
                    <a:pt x="2894" y="8506"/>
                    <a:pt x="3179" y="7647"/>
                  </a:cubicBezTo>
                  <a:cubicBezTo>
                    <a:pt x="3220" y="7527"/>
                    <a:pt x="3262" y="7369"/>
                    <a:pt x="3316" y="7168"/>
                  </a:cubicBezTo>
                  <a:cubicBezTo>
                    <a:pt x="3787" y="5396"/>
                    <a:pt x="5042" y="686"/>
                    <a:pt x="10809" y="686"/>
                  </a:cubicBezTo>
                  <a:cubicBezTo>
                    <a:pt x="12146" y="686"/>
                    <a:pt x="13470" y="945"/>
                    <a:pt x="14635" y="1432"/>
                  </a:cubicBezTo>
                  <a:cubicBezTo>
                    <a:pt x="15853" y="1943"/>
                    <a:pt x="16864" y="2674"/>
                    <a:pt x="17639" y="3607"/>
                  </a:cubicBezTo>
                  <a:cubicBezTo>
                    <a:pt x="19058" y="5317"/>
                    <a:pt x="19551" y="7588"/>
                    <a:pt x="19065" y="10172"/>
                  </a:cubicBezTo>
                  <a:cubicBezTo>
                    <a:pt x="19030" y="10357"/>
                    <a:pt x="19154" y="10537"/>
                    <a:pt x="19339" y="10572"/>
                  </a:cubicBezTo>
                  <a:cubicBezTo>
                    <a:pt x="19361" y="10576"/>
                    <a:pt x="19382" y="10578"/>
                    <a:pt x="19403" y="10578"/>
                  </a:cubicBezTo>
                  <a:cubicBezTo>
                    <a:pt x="19565" y="10578"/>
                    <a:pt x="19709" y="10462"/>
                    <a:pt x="19740" y="10298"/>
                  </a:cubicBezTo>
                  <a:cubicBezTo>
                    <a:pt x="20264" y="7506"/>
                    <a:pt x="19719" y="5042"/>
                    <a:pt x="18166" y="3170"/>
                  </a:cubicBezTo>
                  <a:lnTo>
                    <a:pt x="18166" y="3169"/>
                  </a:lnTo>
                  <a:cubicBezTo>
                    <a:pt x="17320" y="2150"/>
                    <a:pt x="16220" y="1354"/>
                    <a:pt x="14899" y="800"/>
                  </a:cubicBezTo>
                  <a:cubicBezTo>
                    <a:pt x="13649" y="277"/>
                    <a:pt x="12235" y="0"/>
                    <a:pt x="10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7013050" y="2445325"/>
              <a:ext cx="221775" cy="332350"/>
            </a:xfrm>
            <a:custGeom>
              <a:rect b="b" l="l" r="r" t="t"/>
              <a:pathLst>
                <a:path extrusionOk="0" h="13294" w="8871">
                  <a:moveTo>
                    <a:pt x="3089" y="5928"/>
                  </a:moveTo>
                  <a:cubicBezTo>
                    <a:pt x="3141" y="5983"/>
                    <a:pt x="3275" y="6184"/>
                    <a:pt x="3407" y="6829"/>
                  </a:cubicBezTo>
                  <a:cubicBezTo>
                    <a:pt x="3160" y="6712"/>
                    <a:pt x="3015" y="6555"/>
                    <a:pt x="2955" y="6404"/>
                  </a:cubicBezTo>
                  <a:cubicBezTo>
                    <a:pt x="2890" y="6240"/>
                    <a:pt x="2921" y="6078"/>
                    <a:pt x="3037" y="5970"/>
                  </a:cubicBezTo>
                  <a:cubicBezTo>
                    <a:pt x="3053" y="5954"/>
                    <a:pt x="3070" y="5940"/>
                    <a:pt x="3089" y="5928"/>
                  </a:cubicBezTo>
                  <a:close/>
                  <a:moveTo>
                    <a:pt x="5783" y="5928"/>
                  </a:moveTo>
                  <a:cubicBezTo>
                    <a:pt x="5800" y="5940"/>
                    <a:pt x="5818" y="5954"/>
                    <a:pt x="5834" y="5970"/>
                  </a:cubicBezTo>
                  <a:cubicBezTo>
                    <a:pt x="5950" y="6079"/>
                    <a:pt x="5982" y="6242"/>
                    <a:pt x="5916" y="6407"/>
                  </a:cubicBezTo>
                  <a:cubicBezTo>
                    <a:pt x="5857" y="6558"/>
                    <a:pt x="5710" y="6716"/>
                    <a:pt x="5464" y="6834"/>
                  </a:cubicBezTo>
                  <a:cubicBezTo>
                    <a:pt x="5594" y="6184"/>
                    <a:pt x="5729" y="5985"/>
                    <a:pt x="5783" y="5928"/>
                  </a:cubicBezTo>
                  <a:close/>
                  <a:moveTo>
                    <a:pt x="4234" y="7706"/>
                  </a:moveTo>
                  <a:lnTo>
                    <a:pt x="4234" y="7706"/>
                  </a:lnTo>
                  <a:cubicBezTo>
                    <a:pt x="4300" y="7708"/>
                    <a:pt x="4368" y="7710"/>
                    <a:pt x="4436" y="7710"/>
                  </a:cubicBezTo>
                  <a:cubicBezTo>
                    <a:pt x="4504" y="7710"/>
                    <a:pt x="4572" y="7708"/>
                    <a:pt x="4637" y="7706"/>
                  </a:cubicBezTo>
                  <a:lnTo>
                    <a:pt x="4637" y="7706"/>
                  </a:lnTo>
                  <a:cubicBezTo>
                    <a:pt x="4622" y="7835"/>
                    <a:pt x="4611" y="7964"/>
                    <a:pt x="4598" y="8093"/>
                  </a:cubicBezTo>
                  <a:cubicBezTo>
                    <a:pt x="4525" y="8873"/>
                    <a:pt x="4500" y="9625"/>
                    <a:pt x="4490" y="10044"/>
                  </a:cubicBezTo>
                  <a:lnTo>
                    <a:pt x="4380" y="10044"/>
                  </a:lnTo>
                  <a:cubicBezTo>
                    <a:pt x="4370" y="9625"/>
                    <a:pt x="4345" y="8873"/>
                    <a:pt x="4273" y="8093"/>
                  </a:cubicBezTo>
                  <a:cubicBezTo>
                    <a:pt x="4261" y="7964"/>
                    <a:pt x="4248" y="7833"/>
                    <a:pt x="4234" y="7706"/>
                  </a:cubicBezTo>
                  <a:close/>
                  <a:moveTo>
                    <a:pt x="5516" y="10732"/>
                  </a:moveTo>
                  <a:lnTo>
                    <a:pt x="5516" y="11186"/>
                  </a:lnTo>
                  <a:lnTo>
                    <a:pt x="3356" y="11186"/>
                  </a:lnTo>
                  <a:lnTo>
                    <a:pt x="3356" y="10732"/>
                  </a:lnTo>
                  <a:close/>
                  <a:moveTo>
                    <a:pt x="5458" y="11872"/>
                  </a:moveTo>
                  <a:cubicBezTo>
                    <a:pt x="5309" y="12310"/>
                    <a:pt x="4898" y="12605"/>
                    <a:pt x="4435" y="12605"/>
                  </a:cubicBezTo>
                  <a:cubicBezTo>
                    <a:pt x="3972" y="12605"/>
                    <a:pt x="3562" y="12310"/>
                    <a:pt x="3414" y="11872"/>
                  </a:cubicBezTo>
                  <a:close/>
                  <a:moveTo>
                    <a:pt x="4435" y="1"/>
                  </a:moveTo>
                  <a:lnTo>
                    <a:pt x="4435" y="2"/>
                  </a:lnTo>
                  <a:cubicBezTo>
                    <a:pt x="1991" y="2"/>
                    <a:pt x="2" y="1998"/>
                    <a:pt x="2" y="4451"/>
                  </a:cubicBezTo>
                  <a:cubicBezTo>
                    <a:pt x="0" y="5313"/>
                    <a:pt x="250" y="6156"/>
                    <a:pt x="718" y="6879"/>
                  </a:cubicBezTo>
                  <a:cubicBezTo>
                    <a:pt x="718" y="6879"/>
                    <a:pt x="720" y="6880"/>
                    <a:pt x="720" y="6880"/>
                  </a:cubicBezTo>
                  <a:lnTo>
                    <a:pt x="724" y="6886"/>
                  </a:lnTo>
                  <a:cubicBezTo>
                    <a:pt x="736" y="6905"/>
                    <a:pt x="747" y="6922"/>
                    <a:pt x="756" y="6937"/>
                  </a:cubicBezTo>
                  <a:cubicBezTo>
                    <a:pt x="831" y="7051"/>
                    <a:pt x="904" y="7163"/>
                    <a:pt x="974" y="7273"/>
                  </a:cubicBezTo>
                  <a:cubicBezTo>
                    <a:pt x="1039" y="7377"/>
                    <a:pt x="1151" y="7434"/>
                    <a:pt x="1266" y="7434"/>
                  </a:cubicBezTo>
                  <a:cubicBezTo>
                    <a:pt x="1329" y="7434"/>
                    <a:pt x="1392" y="7417"/>
                    <a:pt x="1449" y="7381"/>
                  </a:cubicBezTo>
                  <a:cubicBezTo>
                    <a:pt x="1611" y="7278"/>
                    <a:pt x="1657" y="7064"/>
                    <a:pt x="1553" y="6905"/>
                  </a:cubicBezTo>
                  <a:cubicBezTo>
                    <a:pt x="1481" y="6793"/>
                    <a:pt x="1407" y="6677"/>
                    <a:pt x="1328" y="6557"/>
                  </a:cubicBezTo>
                  <a:cubicBezTo>
                    <a:pt x="1319" y="6542"/>
                    <a:pt x="1309" y="6528"/>
                    <a:pt x="1299" y="6513"/>
                  </a:cubicBezTo>
                  <a:lnTo>
                    <a:pt x="1294" y="6504"/>
                  </a:lnTo>
                  <a:lnTo>
                    <a:pt x="1291" y="6501"/>
                  </a:lnTo>
                  <a:cubicBezTo>
                    <a:pt x="897" y="5891"/>
                    <a:pt x="686" y="5180"/>
                    <a:pt x="688" y="4453"/>
                  </a:cubicBezTo>
                  <a:cubicBezTo>
                    <a:pt x="688" y="2377"/>
                    <a:pt x="2369" y="688"/>
                    <a:pt x="4435" y="688"/>
                  </a:cubicBezTo>
                  <a:cubicBezTo>
                    <a:pt x="6503" y="688"/>
                    <a:pt x="8184" y="2377"/>
                    <a:pt x="8184" y="4453"/>
                  </a:cubicBezTo>
                  <a:cubicBezTo>
                    <a:pt x="8184" y="5181"/>
                    <a:pt x="7974" y="5894"/>
                    <a:pt x="7576" y="6506"/>
                  </a:cubicBezTo>
                  <a:lnTo>
                    <a:pt x="7573" y="6512"/>
                  </a:lnTo>
                  <a:cubicBezTo>
                    <a:pt x="7563" y="6526"/>
                    <a:pt x="7553" y="6542"/>
                    <a:pt x="7540" y="6561"/>
                  </a:cubicBezTo>
                  <a:cubicBezTo>
                    <a:pt x="6392" y="8312"/>
                    <a:pt x="5828" y="9557"/>
                    <a:pt x="5628" y="10046"/>
                  </a:cubicBezTo>
                  <a:lnTo>
                    <a:pt x="5177" y="10046"/>
                  </a:lnTo>
                  <a:cubicBezTo>
                    <a:pt x="5187" y="9642"/>
                    <a:pt x="5211" y="8937"/>
                    <a:pt x="5277" y="8212"/>
                  </a:cubicBezTo>
                  <a:cubicBezTo>
                    <a:pt x="5297" y="7988"/>
                    <a:pt x="5319" y="7785"/>
                    <a:pt x="5340" y="7603"/>
                  </a:cubicBezTo>
                  <a:cubicBezTo>
                    <a:pt x="5943" y="7443"/>
                    <a:pt x="6375" y="7114"/>
                    <a:pt x="6555" y="6660"/>
                  </a:cubicBezTo>
                  <a:cubicBezTo>
                    <a:pt x="6722" y="6234"/>
                    <a:pt x="6621" y="5767"/>
                    <a:pt x="6301" y="5468"/>
                  </a:cubicBezTo>
                  <a:cubicBezTo>
                    <a:pt x="6103" y="5284"/>
                    <a:pt x="5918" y="5230"/>
                    <a:pt x="5771" y="5230"/>
                  </a:cubicBezTo>
                  <a:cubicBezTo>
                    <a:pt x="5670" y="5230"/>
                    <a:pt x="5587" y="5255"/>
                    <a:pt x="5528" y="5281"/>
                  </a:cubicBezTo>
                  <a:cubicBezTo>
                    <a:pt x="5092" y="5470"/>
                    <a:pt x="4866" y="6176"/>
                    <a:pt x="4728" y="7014"/>
                  </a:cubicBezTo>
                  <a:cubicBezTo>
                    <a:pt x="4640" y="7021"/>
                    <a:pt x="4544" y="7025"/>
                    <a:pt x="4444" y="7025"/>
                  </a:cubicBezTo>
                  <a:cubicBezTo>
                    <a:pt x="4337" y="7025"/>
                    <a:pt x="4235" y="7021"/>
                    <a:pt x="4141" y="7012"/>
                  </a:cubicBezTo>
                  <a:cubicBezTo>
                    <a:pt x="4004" y="6176"/>
                    <a:pt x="3777" y="5470"/>
                    <a:pt x="3343" y="5281"/>
                  </a:cubicBezTo>
                  <a:cubicBezTo>
                    <a:pt x="3284" y="5255"/>
                    <a:pt x="3200" y="5230"/>
                    <a:pt x="3099" y="5230"/>
                  </a:cubicBezTo>
                  <a:cubicBezTo>
                    <a:pt x="2952" y="5230"/>
                    <a:pt x="2768" y="5284"/>
                    <a:pt x="2569" y="5468"/>
                  </a:cubicBezTo>
                  <a:cubicBezTo>
                    <a:pt x="2249" y="5767"/>
                    <a:pt x="2150" y="6233"/>
                    <a:pt x="2316" y="6657"/>
                  </a:cubicBezTo>
                  <a:cubicBezTo>
                    <a:pt x="2494" y="7111"/>
                    <a:pt x="2926" y="7439"/>
                    <a:pt x="3528" y="7600"/>
                  </a:cubicBezTo>
                  <a:cubicBezTo>
                    <a:pt x="3552" y="7782"/>
                    <a:pt x="3573" y="7984"/>
                    <a:pt x="3594" y="8207"/>
                  </a:cubicBezTo>
                  <a:cubicBezTo>
                    <a:pt x="3659" y="8933"/>
                    <a:pt x="3684" y="9641"/>
                    <a:pt x="3692" y="10046"/>
                  </a:cubicBezTo>
                  <a:lnTo>
                    <a:pt x="3244" y="10046"/>
                  </a:lnTo>
                  <a:cubicBezTo>
                    <a:pt x="3106" y="9715"/>
                    <a:pt x="2805" y="9037"/>
                    <a:pt x="2266" y="8091"/>
                  </a:cubicBezTo>
                  <a:cubicBezTo>
                    <a:pt x="2203" y="7979"/>
                    <a:pt x="2087" y="7917"/>
                    <a:pt x="1967" y="7917"/>
                  </a:cubicBezTo>
                  <a:cubicBezTo>
                    <a:pt x="1910" y="7917"/>
                    <a:pt x="1853" y="7931"/>
                    <a:pt x="1799" y="7961"/>
                  </a:cubicBezTo>
                  <a:cubicBezTo>
                    <a:pt x="1634" y="8055"/>
                    <a:pt x="1577" y="8264"/>
                    <a:pt x="1670" y="8429"/>
                  </a:cubicBezTo>
                  <a:cubicBezTo>
                    <a:pt x="2301" y="9542"/>
                    <a:pt x="2599" y="10273"/>
                    <a:pt x="2670" y="10458"/>
                  </a:cubicBezTo>
                  <a:lnTo>
                    <a:pt x="2670" y="11187"/>
                  </a:lnTo>
                  <a:lnTo>
                    <a:pt x="2588" y="11187"/>
                  </a:lnTo>
                  <a:cubicBezTo>
                    <a:pt x="2398" y="11187"/>
                    <a:pt x="2245" y="11341"/>
                    <a:pt x="2245" y="11531"/>
                  </a:cubicBezTo>
                  <a:cubicBezTo>
                    <a:pt x="2245" y="11720"/>
                    <a:pt x="2398" y="11874"/>
                    <a:pt x="2588" y="11874"/>
                  </a:cubicBezTo>
                  <a:lnTo>
                    <a:pt x="2703" y="11874"/>
                  </a:lnTo>
                  <a:cubicBezTo>
                    <a:pt x="2868" y="12699"/>
                    <a:pt x="3594" y="13294"/>
                    <a:pt x="4435" y="13294"/>
                  </a:cubicBezTo>
                  <a:cubicBezTo>
                    <a:pt x="5277" y="13294"/>
                    <a:pt x="6002" y="12699"/>
                    <a:pt x="6167" y="11874"/>
                  </a:cubicBezTo>
                  <a:lnTo>
                    <a:pt x="6282" y="11874"/>
                  </a:lnTo>
                  <a:cubicBezTo>
                    <a:pt x="6472" y="11874"/>
                    <a:pt x="6626" y="11720"/>
                    <a:pt x="6626" y="11531"/>
                  </a:cubicBezTo>
                  <a:cubicBezTo>
                    <a:pt x="6626" y="11341"/>
                    <a:pt x="6472" y="11187"/>
                    <a:pt x="6282" y="11187"/>
                  </a:cubicBezTo>
                  <a:lnTo>
                    <a:pt x="6201" y="11187"/>
                  </a:lnTo>
                  <a:lnTo>
                    <a:pt x="6201" y="10456"/>
                  </a:lnTo>
                  <a:cubicBezTo>
                    <a:pt x="6301" y="10199"/>
                    <a:pt x="6838" y="8882"/>
                    <a:pt x="8111" y="6940"/>
                  </a:cubicBezTo>
                  <a:cubicBezTo>
                    <a:pt x="8124" y="6921"/>
                    <a:pt x="8136" y="6902"/>
                    <a:pt x="8148" y="6883"/>
                  </a:cubicBezTo>
                  <a:lnTo>
                    <a:pt x="8151" y="6879"/>
                  </a:lnTo>
                  <a:lnTo>
                    <a:pt x="8153" y="6876"/>
                  </a:lnTo>
                  <a:cubicBezTo>
                    <a:pt x="8622" y="6153"/>
                    <a:pt x="8870" y="5312"/>
                    <a:pt x="8869" y="4451"/>
                  </a:cubicBezTo>
                  <a:cubicBezTo>
                    <a:pt x="8869" y="1997"/>
                    <a:pt x="6880" y="1"/>
                    <a:pt x="4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7115350" y="2364200"/>
              <a:ext cx="17175" cy="51775"/>
            </a:xfrm>
            <a:custGeom>
              <a:rect b="b" l="l" r="r" t="t"/>
              <a:pathLst>
                <a:path extrusionOk="0" h="2071" w="687">
                  <a:moveTo>
                    <a:pt x="343" y="0"/>
                  </a:moveTo>
                  <a:cubicBezTo>
                    <a:pt x="155" y="0"/>
                    <a:pt x="1" y="154"/>
                    <a:pt x="1" y="344"/>
                  </a:cubicBezTo>
                  <a:lnTo>
                    <a:pt x="1" y="1728"/>
                  </a:lnTo>
                  <a:cubicBezTo>
                    <a:pt x="1" y="1917"/>
                    <a:pt x="155" y="2070"/>
                    <a:pt x="343" y="2070"/>
                  </a:cubicBezTo>
                  <a:cubicBezTo>
                    <a:pt x="533" y="2070"/>
                    <a:pt x="687" y="1917"/>
                    <a:pt x="687" y="1728"/>
                  </a:cubicBezTo>
                  <a:lnTo>
                    <a:pt x="687" y="344"/>
                  </a:lnTo>
                  <a:cubicBezTo>
                    <a:pt x="687" y="154"/>
                    <a:pt x="53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7181250" y="2380950"/>
              <a:ext cx="29600" cy="50175"/>
            </a:xfrm>
            <a:custGeom>
              <a:rect b="b" l="l" r="r" t="t"/>
              <a:pathLst>
                <a:path extrusionOk="0" h="2007" w="1184">
                  <a:moveTo>
                    <a:pt x="800" y="1"/>
                  </a:moveTo>
                  <a:cubicBezTo>
                    <a:pt x="654" y="1"/>
                    <a:pt x="518" y="94"/>
                    <a:pt x="472" y="241"/>
                  </a:cubicBezTo>
                  <a:lnTo>
                    <a:pt x="57" y="1560"/>
                  </a:lnTo>
                  <a:cubicBezTo>
                    <a:pt x="1" y="1741"/>
                    <a:pt x="102" y="1934"/>
                    <a:pt x="282" y="1991"/>
                  </a:cubicBezTo>
                  <a:cubicBezTo>
                    <a:pt x="317" y="2002"/>
                    <a:pt x="351" y="2007"/>
                    <a:pt x="385" y="2007"/>
                  </a:cubicBezTo>
                  <a:cubicBezTo>
                    <a:pt x="532" y="2007"/>
                    <a:pt x="667" y="1913"/>
                    <a:pt x="713" y="1766"/>
                  </a:cubicBezTo>
                  <a:lnTo>
                    <a:pt x="1127" y="446"/>
                  </a:lnTo>
                  <a:cubicBezTo>
                    <a:pt x="1183" y="266"/>
                    <a:pt x="1083" y="73"/>
                    <a:pt x="903" y="16"/>
                  </a:cubicBezTo>
                  <a:cubicBezTo>
                    <a:pt x="869" y="6"/>
                    <a:pt x="834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7226375" y="2426925"/>
              <a:ext cx="46850" cy="38450"/>
            </a:xfrm>
            <a:custGeom>
              <a:rect b="b" l="l" r="r" t="t"/>
              <a:pathLst>
                <a:path extrusionOk="0" h="1538" w="1874">
                  <a:moveTo>
                    <a:pt x="1486" y="0"/>
                  </a:moveTo>
                  <a:cubicBezTo>
                    <a:pt x="1412" y="0"/>
                    <a:pt x="1338" y="24"/>
                    <a:pt x="1276" y="72"/>
                  </a:cubicBezTo>
                  <a:lnTo>
                    <a:pt x="183" y="921"/>
                  </a:lnTo>
                  <a:cubicBezTo>
                    <a:pt x="30" y="1035"/>
                    <a:pt x="1" y="1254"/>
                    <a:pt x="118" y="1405"/>
                  </a:cubicBezTo>
                  <a:cubicBezTo>
                    <a:pt x="186" y="1492"/>
                    <a:pt x="287" y="1538"/>
                    <a:pt x="389" y="1538"/>
                  </a:cubicBezTo>
                  <a:cubicBezTo>
                    <a:pt x="465" y="1538"/>
                    <a:pt x="541" y="1513"/>
                    <a:pt x="604" y="1462"/>
                  </a:cubicBezTo>
                  <a:lnTo>
                    <a:pt x="1697" y="615"/>
                  </a:lnTo>
                  <a:cubicBezTo>
                    <a:pt x="1846" y="499"/>
                    <a:pt x="1874" y="282"/>
                    <a:pt x="1757" y="133"/>
                  </a:cubicBezTo>
                  <a:cubicBezTo>
                    <a:pt x="1690" y="46"/>
                    <a:pt x="1588" y="0"/>
                    <a:pt x="1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7037025" y="2380950"/>
              <a:ext cx="29600" cy="50250"/>
            </a:xfrm>
            <a:custGeom>
              <a:rect b="b" l="l" r="r" t="t"/>
              <a:pathLst>
                <a:path extrusionOk="0" h="2010" w="1184">
                  <a:moveTo>
                    <a:pt x="384" y="1"/>
                  </a:moveTo>
                  <a:cubicBezTo>
                    <a:pt x="350" y="1"/>
                    <a:pt x="316" y="6"/>
                    <a:pt x="282" y="16"/>
                  </a:cubicBezTo>
                  <a:cubicBezTo>
                    <a:pt x="100" y="73"/>
                    <a:pt x="0" y="266"/>
                    <a:pt x="57" y="447"/>
                  </a:cubicBezTo>
                  <a:lnTo>
                    <a:pt x="472" y="1767"/>
                  </a:lnTo>
                  <a:cubicBezTo>
                    <a:pt x="516" y="1915"/>
                    <a:pt x="653" y="2009"/>
                    <a:pt x="800" y="2009"/>
                  </a:cubicBezTo>
                  <a:cubicBezTo>
                    <a:pt x="834" y="2009"/>
                    <a:pt x="868" y="2004"/>
                    <a:pt x="903" y="1994"/>
                  </a:cubicBezTo>
                  <a:cubicBezTo>
                    <a:pt x="1084" y="1937"/>
                    <a:pt x="1184" y="1743"/>
                    <a:pt x="1126" y="1561"/>
                  </a:cubicBezTo>
                  <a:lnTo>
                    <a:pt x="711" y="241"/>
                  </a:lnTo>
                  <a:cubicBezTo>
                    <a:pt x="665" y="95"/>
                    <a:pt x="530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6974525" y="2426850"/>
              <a:ext cx="46800" cy="38475"/>
            </a:xfrm>
            <a:custGeom>
              <a:rect b="b" l="l" r="r" t="t"/>
              <a:pathLst>
                <a:path extrusionOk="0" h="1539" w="1872">
                  <a:moveTo>
                    <a:pt x="389" y="0"/>
                  </a:moveTo>
                  <a:cubicBezTo>
                    <a:pt x="287" y="0"/>
                    <a:pt x="186" y="45"/>
                    <a:pt x="118" y="133"/>
                  </a:cubicBezTo>
                  <a:cubicBezTo>
                    <a:pt x="0" y="284"/>
                    <a:pt x="29" y="502"/>
                    <a:pt x="183" y="618"/>
                  </a:cubicBezTo>
                  <a:lnTo>
                    <a:pt x="1276" y="1466"/>
                  </a:lnTo>
                  <a:cubicBezTo>
                    <a:pt x="1338" y="1515"/>
                    <a:pt x="1412" y="1538"/>
                    <a:pt x="1485" y="1538"/>
                  </a:cubicBezTo>
                  <a:cubicBezTo>
                    <a:pt x="1587" y="1538"/>
                    <a:pt x="1688" y="1493"/>
                    <a:pt x="1756" y="1405"/>
                  </a:cubicBezTo>
                  <a:cubicBezTo>
                    <a:pt x="1872" y="1256"/>
                    <a:pt x="1846" y="1040"/>
                    <a:pt x="1695" y="924"/>
                  </a:cubicBezTo>
                  <a:lnTo>
                    <a:pt x="1696" y="924"/>
                  </a:lnTo>
                  <a:lnTo>
                    <a:pt x="604" y="75"/>
                  </a:lnTo>
                  <a:cubicBezTo>
                    <a:pt x="541" y="25"/>
                    <a:pt x="465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33"/>
          <p:cNvGrpSpPr/>
          <p:nvPr/>
        </p:nvGrpSpPr>
        <p:grpSpPr>
          <a:xfrm>
            <a:off x="4595559" y="2913642"/>
            <a:ext cx="358410" cy="457001"/>
            <a:chOff x="317100" y="1328300"/>
            <a:chExt cx="458325" cy="584400"/>
          </a:xfrm>
        </p:grpSpPr>
        <p:sp>
          <p:nvSpPr>
            <p:cNvPr id="1096" name="Google Shape;1096;p33"/>
            <p:cNvSpPr/>
            <p:nvPr/>
          </p:nvSpPr>
          <p:spPr>
            <a:xfrm>
              <a:off x="317100" y="1328300"/>
              <a:ext cx="458325" cy="584400"/>
            </a:xfrm>
            <a:custGeom>
              <a:rect b="b" l="l" r="r" t="t"/>
              <a:pathLst>
                <a:path extrusionOk="0" h="23376" w="18333">
                  <a:moveTo>
                    <a:pt x="17646" y="686"/>
                  </a:moveTo>
                  <a:lnTo>
                    <a:pt x="17646" y="1447"/>
                  </a:lnTo>
                  <a:lnTo>
                    <a:pt x="687" y="1447"/>
                  </a:lnTo>
                  <a:lnTo>
                    <a:pt x="687" y="686"/>
                  </a:lnTo>
                  <a:close/>
                  <a:moveTo>
                    <a:pt x="16120" y="6001"/>
                  </a:moveTo>
                  <a:lnTo>
                    <a:pt x="9167" y="8645"/>
                  </a:lnTo>
                  <a:lnTo>
                    <a:pt x="2212" y="6001"/>
                  </a:lnTo>
                  <a:close/>
                  <a:moveTo>
                    <a:pt x="687" y="6155"/>
                  </a:moveTo>
                  <a:lnTo>
                    <a:pt x="8200" y="9010"/>
                  </a:lnTo>
                  <a:lnTo>
                    <a:pt x="687" y="11865"/>
                  </a:lnTo>
                  <a:lnTo>
                    <a:pt x="687" y="6155"/>
                  </a:lnTo>
                  <a:close/>
                  <a:moveTo>
                    <a:pt x="17646" y="6157"/>
                  </a:moveTo>
                  <a:lnTo>
                    <a:pt x="17646" y="11864"/>
                  </a:lnTo>
                  <a:lnTo>
                    <a:pt x="12914" y="10068"/>
                  </a:lnTo>
                  <a:cubicBezTo>
                    <a:pt x="12876" y="10054"/>
                    <a:pt x="12838" y="10048"/>
                    <a:pt x="12800" y="10048"/>
                  </a:cubicBezTo>
                  <a:cubicBezTo>
                    <a:pt x="12661" y="10048"/>
                    <a:pt x="12531" y="10133"/>
                    <a:pt x="12479" y="10269"/>
                  </a:cubicBezTo>
                  <a:cubicBezTo>
                    <a:pt x="12414" y="10444"/>
                    <a:pt x="12499" y="10639"/>
                    <a:pt x="12672" y="10709"/>
                  </a:cubicBezTo>
                  <a:lnTo>
                    <a:pt x="16120" y="12019"/>
                  </a:lnTo>
                  <a:lnTo>
                    <a:pt x="2212" y="12019"/>
                  </a:lnTo>
                  <a:lnTo>
                    <a:pt x="9165" y="9377"/>
                  </a:lnTo>
                  <a:lnTo>
                    <a:pt x="11385" y="10220"/>
                  </a:lnTo>
                  <a:cubicBezTo>
                    <a:pt x="11424" y="10235"/>
                    <a:pt x="11465" y="10243"/>
                    <a:pt x="11507" y="10243"/>
                  </a:cubicBezTo>
                  <a:cubicBezTo>
                    <a:pt x="11672" y="10243"/>
                    <a:pt x="11814" y="10124"/>
                    <a:pt x="11843" y="9962"/>
                  </a:cubicBezTo>
                  <a:cubicBezTo>
                    <a:pt x="11874" y="9799"/>
                    <a:pt x="11782" y="9638"/>
                    <a:pt x="11629" y="9579"/>
                  </a:cubicBezTo>
                  <a:lnTo>
                    <a:pt x="10133" y="9010"/>
                  </a:lnTo>
                  <a:lnTo>
                    <a:pt x="17646" y="6157"/>
                  </a:lnTo>
                  <a:close/>
                  <a:moveTo>
                    <a:pt x="17646" y="20024"/>
                  </a:moveTo>
                  <a:lnTo>
                    <a:pt x="17646" y="22691"/>
                  </a:lnTo>
                  <a:lnTo>
                    <a:pt x="687" y="22691"/>
                  </a:lnTo>
                  <a:lnTo>
                    <a:pt x="687" y="20024"/>
                  </a:lnTo>
                  <a:close/>
                  <a:moveTo>
                    <a:pt x="345" y="1"/>
                  </a:moveTo>
                  <a:cubicBezTo>
                    <a:pt x="155" y="1"/>
                    <a:pt x="1" y="155"/>
                    <a:pt x="1" y="343"/>
                  </a:cubicBezTo>
                  <a:lnTo>
                    <a:pt x="1" y="3040"/>
                  </a:lnTo>
                  <a:cubicBezTo>
                    <a:pt x="1" y="3229"/>
                    <a:pt x="155" y="3383"/>
                    <a:pt x="343" y="3383"/>
                  </a:cubicBezTo>
                  <a:cubicBezTo>
                    <a:pt x="533" y="3383"/>
                    <a:pt x="687" y="3229"/>
                    <a:pt x="687" y="3040"/>
                  </a:cubicBezTo>
                  <a:lnTo>
                    <a:pt x="687" y="2134"/>
                  </a:lnTo>
                  <a:lnTo>
                    <a:pt x="17646" y="2134"/>
                  </a:lnTo>
                  <a:lnTo>
                    <a:pt x="17646" y="5317"/>
                  </a:lnTo>
                  <a:lnTo>
                    <a:pt x="687" y="5317"/>
                  </a:lnTo>
                  <a:lnTo>
                    <a:pt x="687" y="4410"/>
                  </a:lnTo>
                  <a:cubicBezTo>
                    <a:pt x="687" y="4221"/>
                    <a:pt x="533" y="4067"/>
                    <a:pt x="343" y="4067"/>
                  </a:cubicBezTo>
                  <a:cubicBezTo>
                    <a:pt x="155" y="4067"/>
                    <a:pt x="1" y="4221"/>
                    <a:pt x="1" y="4410"/>
                  </a:cubicBezTo>
                  <a:lnTo>
                    <a:pt x="1" y="23033"/>
                  </a:lnTo>
                  <a:cubicBezTo>
                    <a:pt x="1" y="23223"/>
                    <a:pt x="155" y="23376"/>
                    <a:pt x="343" y="23376"/>
                  </a:cubicBezTo>
                  <a:lnTo>
                    <a:pt x="17989" y="23376"/>
                  </a:lnTo>
                  <a:cubicBezTo>
                    <a:pt x="18177" y="23376"/>
                    <a:pt x="18331" y="23223"/>
                    <a:pt x="18331" y="23033"/>
                  </a:cubicBezTo>
                  <a:lnTo>
                    <a:pt x="18331" y="16901"/>
                  </a:lnTo>
                  <a:cubicBezTo>
                    <a:pt x="18331" y="16711"/>
                    <a:pt x="18177" y="16558"/>
                    <a:pt x="17989" y="16558"/>
                  </a:cubicBezTo>
                  <a:cubicBezTo>
                    <a:pt x="17799" y="16558"/>
                    <a:pt x="17645" y="16711"/>
                    <a:pt x="17645" y="16901"/>
                  </a:cubicBezTo>
                  <a:lnTo>
                    <a:pt x="17645" y="19338"/>
                  </a:lnTo>
                  <a:lnTo>
                    <a:pt x="687" y="19338"/>
                  </a:lnTo>
                  <a:lnTo>
                    <a:pt x="687" y="12705"/>
                  </a:lnTo>
                  <a:lnTo>
                    <a:pt x="17646" y="12705"/>
                  </a:lnTo>
                  <a:lnTo>
                    <a:pt x="17646" y="15528"/>
                  </a:lnTo>
                  <a:cubicBezTo>
                    <a:pt x="17646" y="15718"/>
                    <a:pt x="17800" y="15872"/>
                    <a:pt x="17989" y="15872"/>
                  </a:cubicBezTo>
                  <a:cubicBezTo>
                    <a:pt x="18179" y="15872"/>
                    <a:pt x="18333" y="15718"/>
                    <a:pt x="18333" y="15530"/>
                  </a:cubicBezTo>
                  <a:lnTo>
                    <a:pt x="18333" y="343"/>
                  </a:lnTo>
                  <a:cubicBezTo>
                    <a:pt x="18333" y="155"/>
                    <a:pt x="18179" y="1"/>
                    <a:pt x="17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459575" y="1412850"/>
              <a:ext cx="173400" cy="17150"/>
            </a:xfrm>
            <a:custGeom>
              <a:rect b="b" l="l" r="r" t="t"/>
              <a:pathLst>
                <a:path extrusionOk="0" h="686" w="6936">
                  <a:moveTo>
                    <a:pt x="6595" y="1"/>
                  </a:moveTo>
                  <a:cubicBezTo>
                    <a:pt x="6594" y="1"/>
                    <a:pt x="6594" y="1"/>
                    <a:pt x="6593" y="1"/>
                  </a:cubicBezTo>
                  <a:lnTo>
                    <a:pt x="343" y="1"/>
                  </a:lnTo>
                  <a:cubicBezTo>
                    <a:pt x="153" y="1"/>
                    <a:pt x="0" y="153"/>
                    <a:pt x="0" y="343"/>
                  </a:cubicBezTo>
                  <a:cubicBezTo>
                    <a:pt x="0" y="532"/>
                    <a:pt x="153" y="685"/>
                    <a:pt x="343" y="685"/>
                  </a:cubicBezTo>
                  <a:lnTo>
                    <a:pt x="6593" y="685"/>
                  </a:lnTo>
                  <a:cubicBezTo>
                    <a:pt x="6783" y="685"/>
                    <a:pt x="6935" y="532"/>
                    <a:pt x="6935" y="343"/>
                  </a:cubicBezTo>
                  <a:cubicBezTo>
                    <a:pt x="6935" y="154"/>
                    <a:pt x="6784" y="1"/>
                    <a:pt x="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379200" y="1671225"/>
              <a:ext cx="81475" cy="81500"/>
            </a:xfrm>
            <a:custGeom>
              <a:rect b="b" l="l" r="r" t="t"/>
              <a:pathLst>
                <a:path extrusionOk="0" h="3260" w="3259">
                  <a:moveTo>
                    <a:pt x="2573" y="687"/>
                  </a:moveTo>
                  <a:lnTo>
                    <a:pt x="2573" y="2573"/>
                  </a:lnTo>
                  <a:lnTo>
                    <a:pt x="687" y="2573"/>
                  </a:lnTo>
                  <a:lnTo>
                    <a:pt x="687" y="687"/>
                  </a:lnTo>
                  <a:close/>
                  <a:moveTo>
                    <a:pt x="343" y="1"/>
                  </a:moveTo>
                  <a:cubicBezTo>
                    <a:pt x="154" y="1"/>
                    <a:pt x="0" y="155"/>
                    <a:pt x="0" y="345"/>
                  </a:cubicBezTo>
                  <a:lnTo>
                    <a:pt x="0" y="2917"/>
                  </a:lnTo>
                  <a:cubicBezTo>
                    <a:pt x="0" y="3106"/>
                    <a:pt x="154" y="3259"/>
                    <a:pt x="343" y="3259"/>
                  </a:cubicBezTo>
                  <a:lnTo>
                    <a:pt x="2915" y="3259"/>
                  </a:lnTo>
                  <a:cubicBezTo>
                    <a:pt x="3105" y="3259"/>
                    <a:pt x="3259" y="3106"/>
                    <a:pt x="3259" y="2917"/>
                  </a:cubicBezTo>
                  <a:lnTo>
                    <a:pt x="3259" y="345"/>
                  </a:lnTo>
                  <a:cubicBezTo>
                    <a:pt x="3259" y="155"/>
                    <a:pt x="3105" y="1"/>
                    <a:pt x="2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378975" y="1765975"/>
              <a:ext cx="81500" cy="17175"/>
            </a:xfrm>
            <a:custGeom>
              <a:rect b="b" l="l" r="r" t="t"/>
              <a:pathLst>
                <a:path extrusionOk="0" h="687" w="3260">
                  <a:moveTo>
                    <a:pt x="344" y="0"/>
                  </a:moveTo>
                  <a:cubicBezTo>
                    <a:pt x="156" y="0"/>
                    <a:pt x="1" y="154"/>
                    <a:pt x="1" y="343"/>
                  </a:cubicBezTo>
                  <a:cubicBezTo>
                    <a:pt x="1" y="533"/>
                    <a:pt x="156" y="687"/>
                    <a:pt x="344" y="687"/>
                  </a:cubicBezTo>
                  <a:cubicBezTo>
                    <a:pt x="347" y="687"/>
                    <a:pt x="349" y="687"/>
                    <a:pt x="352" y="686"/>
                  </a:cubicBezTo>
                  <a:lnTo>
                    <a:pt x="2924" y="686"/>
                  </a:lnTo>
                  <a:cubicBezTo>
                    <a:pt x="3111" y="682"/>
                    <a:pt x="3259" y="530"/>
                    <a:pt x="3259" y="343"/>
                  </a:cubicBezTo>
                  <a:cubicBezTo>
                    <a:pt x="3259" y="157"/>
                    <a:pt x="3111" y="5"/>
                    <a:pt x="2924" y="0"/>
                  </a:cubicBezTo>
                  <a:lnTo>
                    <a:pt x="352" y="0"/>
                  </a:lnTo>
                  <a:cubicBezTo>
                    <a:pt x="349" y="0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505525" y="1671225"/>
              <a:ext cx="81475" cy="81500"/>
            </a:xfrm>
            <a:custGeom>
              <a:rect b="b" l="l" r="r" t="t"/>
              <a:pathLst>
                <a:path extrusionOk="0" h="3260" w="3259">
                  <a:moveTo>
                    <a:pt x="2573" y="687"/>
                  </a:moveTo>
                  <a:lnTo>
                    <a:pt x="2573" y="2573"/>
                  </a:lnTo>
                  <a:lnTo>
                    <a:pt x="687" y="2573"/>
                  </a:lnTo>
                  <a:lnTo>
                    <a:pt x="687" y="687"/>
                  </a:lnTo>
                  <a:close/>
                  <a:moveTo>
                    <a:pt x="343" y="1"/>
                  </a:moveTo>
                  <a:cubicBezTo>
                    <a:pt x="154" y="1"/>
                    <a:pt x="0" y="155"/>
                    <a:pt x="0" y="345"/>
                  </a:cubicBezTo>
                  <a:lnTo>
                    <a:pt x="0" y="2917"/>
                  </a:lnTo>
                  <a:cubicBezTo>
                    <a:pt x="0" y="3106"/>
                    <a:pt x="154" y="3259"/>
                    <a:pt x="343" y="3259"/>
                  </a:cubicBezTo>
                  <a:lnTo>
                    <a:pt x="2915" y="3259"/>
                  </a:lnTo>
                  <a:cubicBezTo>
                    <a:pt x="3105" y="3259"/>
                    <a:pt x="3259" y="3106"/>
                    <a:pt x="3257" y="2917"/>
                  </a:cubicBezTo>
                  <a:lnTo>
                    <a:pt x="3257" y="345"/>
                  </a:lnTo>
                  <a:cubicBezTo>
                    <a:pt x="3257" y="155"/>
                    <a:pt x="3105" y="1"/>
                    <a:pt x="2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505700" y="1765975"/>
              <a:ext cx="81500" cy="17175"/>
            </a:xfrm>
            <a:custGeom>
              <a:rect b="b" l="l" r="r" t="t"/>
              <a:pathLst>
                <a:path extrusionOk="0" h="687" w="3260">
                  <a:moveTo>
                    <a:pt x="2916" y="0"/>
                  </a:moveTo>
                  <a:cubicBezTo>
                    <a:pt x="2913" y="0"/>
                    <a:pt x="2911" y="0"/>
                    <a:pt x="2908" y="0"/>
                  </a:cubicBezTo>
                  <a:lnTo>
                    <a:pt x="336" y="0"/>
                  </a:lnTo>
                  <a:cubicBezTo>
                    <a:pt x="150" y="5"/>
                    <a:pt x="1" y="157"/>
                    <a:pt x="1" y="343"/>
                  </a:cubicBezTo>
                  <a:cubicBezTo>
                    <a:pt x="1" y="530"/>
                    <a:pt x="150" y="682"/>
                    <a:pt x="336" y="686"/>
                  </a:cubicBezTo>
                  <a:lnTo>
                    <a:pt x="2908" y="686"/>
                  </a:lnTo>
                  <a:cubicBezTo>
                    <a:pt x="2911" y="687"/>
                    <a:pt x="2913" y="687"/>
                    <a:pt x="2916" y="687"/>
                  </a:cubicBezTo>
                  <a:cubicBezTo>
                    <a:pt x="3105" y="687"/>
                    <a:pt x="3259" y="533"/>
                    <a:pt x="3259" y="343"/>
                  </a:cubicBezTo>
                  <a:cubicBezTo>
                    <a:pt x="3259" y="154"/>
                    <a:pt x="3105" y="0"/>
                    <a:pt x="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641180" y="1671225"/>
              <a:ext cx="81475" cy="81500"/>
            </a:xfrm>
            <a:custGeom>
              <a:rect b="b" l="l" r="r" t="t"/>
              <a:pathLst>
                <a:path extrusionOk="0" h="3260" w="3259">
                  <a:moveTo>
                    <a:pt x="2573" y="687"/>
                  </a:moveTo>
                  <a:lnTo>
                    <a:pt x="2573" y="2573"/>
                  </a:lnTo>
                  <a:lnTo>
                    <a:pt x="687" y="2573"/>
                  </a:lnTo>
                  <a:lnTo>
                    <a:pt x="687" y="687"/>
                  </a:lnTo>
                  <a:close/>
                  <a:moveTo>
                    <a:pt x="343" y="1"/>
                  </a:moveTo>
                  <a:cubicBezTo>
                    <a:pt x="154" y="1"/>
                    <a:pt x="1" y="155"/>
                    <a:pt x="1" y="345"/>
                  </a:cubicBezTo>
                  <a:lnTo>
                    <a:pt x="1" y="2917"/>
                  </a:lnTo>
                  <a:cubicBezTo>
                    <a:pt x="1" y="3106"/>
                    <a:pt x="154" y="3259"/>
                    <a:pt x="343" y="3259"/>
                  </a:cubicBezTo>
                  <a:lnTo>
                    <a:pt x="2915" y="3259"/>
                  </a:lnTo>
                  <a:cubicBezTo>
                    <a:pt x="3105" y="3259"/>
                    <a:pt x="3259" y="3106"/>
                    <a:pt x="3259" y="2917"/>
                  </a:cubicBezTo>
                  <a:lnTo>
                    <a:pt x="3259" y="345"/>
                  </a:lnTo>
                  <a:cubicBezTo>
                    <a:pt x="3259" y="155"/>
                    <a:pt x="3105" y="1"/>
                    <a:pt x="2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632025" y="1765975"/>
              <a:ext cx="81500" cy="17175"/>
            </a:xfrm>
            <a:custGeom>
              <a:rect b="b" l="l" r="r" t="t"/>
              <a:pathLst>
                <a:path extrusionOk="0" h="687" w="3260">
                  <a:moveTo>
                    <a:pt x="2916" y="0"/>
                  </a:moveTo>
                  <a:cubicBezTo>
                    <a:pt x="2913" y="0"/>
                    <a:pt x="2911" y="0"/>
                    <a:pt x="2908" y="0"/>
                  </a:cubicBezTo>
                  <a:lnTo>
                    <a:pt x="336" y="0"/>
                  </a:lnTo>
                  <a:cubicBezTo>
                    <a:pt x="150" y="5"/>
                    <a:pt x="1" y="157"/>
                    <a:pt x="1" y="343"/>
                  </a:cubicBezTo>
                  <a:cubicBezTo>
                    <a:pt x="1" y="530"/>
                    <a:pt x="150" y="682"/>
                    <a:pt x="336" y="686"/>
                  </a:cubicBezTo>
                  <a:lnTo>
                    <a:pt x="2908" y="686"/>
                  </a:lnTo>
                  <a:cubicBezTo>
                    <a:pt x="2911" y="687"/>
                    <a:pt x="2913" y="687"/>
                    <a:pt x="2916" y="687"/>
                  </a:cubicBezTo>
                  <a:cubicBezTo>
                    <a:pt x="3105" y="687"/>
                    <a:pt x="3259" y="533"/>
                    <a:pt x="3259" y="343"/>
                  </a:cubicBezTo>
                  <a:cubicBezTo>
                    <a:pt x="3259" y="154"/>
                    <a:pt x="3105" y="0"/>
                    <a:pt x="2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370975" y="1853675"/>
              <a:ext cx="69975" cy="17150"/>
            </a:xfrm>
            <a:custGeom>
              <a:rect b="b" l="l" r="r" t="t"/>
              <a:pathLst>
                <a:path extrusionOk="0" h="686" w="2799">
                  <a:moveTo>
                    <a:pt x="342" y="0"/>
                  </a:moveTo>
                  <a:cubicBezTo>
                    <a:pt x="154" y="0"/>
                    <a:pt x="0" y="152"/>
                    <a:pt x="0" y="343"/>
                  </a:cubicBezTo>
                  <a:cubicBezTo>
                    <a:pt x="0" y="533"/>
                    <a:pt x="154" y="685"/>
                    <a:pt x="342" y="685"/>
                  </a:cubicBezTo>
                  <a:cubicBezTo>
                    <a:pt x="344" y="685"/>
                    <a:pt x="347" y="685"/>
                    <a:pt x="350" y="685"/>
                  </a:cubicBezTo>
                  <a:lnTo>
                    <a:pt x="2448" y="685"/>
                  </a:lnTo>
                  <a:cubicBezTo>
                    <a:pt x="2450" y="685"/>
                    <a:pt x="2453" y="685"/>
                    <a:pt x="2456" y="685"/>
                  </a:cubicBezTo>
                  <a:cubicBezTo>
                    <a:pt x="2645" y="685"/>
                    <a:pt x="2799" y="533"/>
                    <a:pt x="2799" y="343"/>
                  </a:cubicBezTo>
                  <a:cubicBezTo>
                    <a:pt x="2799" y="152"/>
                    <a:pt x="2645" y="0"/>
                    <a:pt x="2456" y="0"/>
                  </a:cubicBezTo>
                  <a:cubicBezTo>
                    <a:pt x="2453" y="0"/>
                    <a:pt x="2450" y="0"/>
                    <a:pt x="2448" y="0"/>
                  </a:cubicBezTo>
                  <a:lnTo>
                    <a:pt x="350" y="0"/>
                  </a:lnTo>
                  <a:cubicBezTo>
                    <a:pt x="347" y="0"/>
                    <a:pt x="344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464500" y="1853675"/>
              <a:ext cx="70000" cy="17150"/>
            </a:xfrm>
            <a:custGeom>
              <a:rect b="b" l="l" r="r" t="t"/>
              <a:pathLst>
                <a:path extrusionOk="0" h="686" w="2800">
                  <a:moveTo>
                    <a:pt x="342" y="0"/>
                  </a:moveTo>
                  <a:cubicBezTo>
                    <a:pt x="154" y="0"/>
                    <a:pt x="1" y="152"/>
                    <a:pt x="1" y="343"/>
                  </a:cubicBezTo>
                  <a:cubicBezTo>
                    <a:pt x="1" y="533"/>
                    <a:pt x="154" y="685"/>
                    <a:pt x="342" y="685"/>
                  </a:cubicBezTo>
                  <a:cubicBezTo>
                    <a:pt x="345" y="685"/>
                    <a:pt x="348" y="685"/>
                    <a:pt x="350" y="685"/>
                  </a:cubicBezTo>
                  <a:lnTo>
                    <a:pt x="2448" y="685"/>
                  </a:lnTo>
                  <a:cubicBezTo>
                    <a:pt x="2451" y="685"/>
                    <a:pt x="2453" y="685"/>
                    <a:pt x="2456" y="685"/>
                  </a:cubicBezTo>
                  <a:cubicBezTo>
                    <a:pt x="2645" y="685"/>
                    <a:pt x="2799" y="533"/>
                    <a:pt x="2799" y="343"/>
                  </a:cubicBezTo>
                  <a:cubicBezTo>
                    <a:pt x="2799" y="152"/>
                    <a:pt x="2645" y="0"/>
                    <a:pt x="2456" y="0"/>
                  </a:cubicBezTo>
                  <a:cubicBezTo>
                    <a:pt x="2453" y="0"/>
                    <a:pt x="2451" y="0"/>
                    <a:pt x="2448" y="0"/>
                  </a:cubicBezTo>
                  <a:lnTo>
                    <a:pt x="350" y="0"/>
                  </a:lnTo>
                  <a:cubicBezTo>
                    <a:pt x="348" y="0"/>
                    <a:pt x="345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58450" y="1853675"/>
              <a:ext cx="69575" cy="17150"/>
            </a:xfrm>
            <a:custGeom>
              <a:rect b="b" l="l" r="r" t="t"/>
              <a:pathLst>
                <a:path extrusionOk="0" h="686" w="2783">
                  <a:moveTo>
                    <a:pt x="2440" y="0"/>
                  </a:moveTo>
                  <a:cubicBezTo>
                    <a:pt x="2437" y="0"/>
                    <a:pt x="2434" y="0"/>
                    <a:pt x="2432" y="0"/>
                  </a:cubicBezTo>
                  <a:lnTo>
                    <a:pt x="335" y="0"/>
                  </a:lnTo>
                  <a:cubicBezTo>
                    <a:pt x="148" y="5"/>
                    <a:pt x="0" y="157"/>
                    <a:pt x="0" y="343"/>
                  </a:cubicBezTo>
                  <a:cubicBezTo>
                    <a:pt x="0" y="528"/>
                    <a:pt x="148" y="681"/>
                    <a:pt x="335" y="685"/>
                  </a:cubicBezTo>
                  <a:lnTo>
                    <a:pt x="2432" y="685"/>
                  </a:lnTo>
                  <a:cubicBezTo>
                    <a:pt x="2434" y="685"/>
                    <a:pt x="2437" y="685"/>
                    <a:pt x="2440" y="685"/>
                  </a:cubicBezTo>
                  <a:cubicBezTo>
                    <a:pt x="2629" y="685"/>
                    <a:pt x="2783" y="533"/>
                    <a:pt x="2783" y="343"/>
                  </a:cubicBezTo>
                  <a:cubicBezTo>
                    <a:pt x="2783" y="152"/>
                    <a:pt x="2629" y="0"/>
                    <a:pt x="2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651975" y="1853675"/>
              <a:ext cx="69200" cy="17125"/>
            </a:xfrm>
            <a:custGeom>
              <a:rect b="b" l="l" r="r" t="t"/>
              <a:pathLst>
                <a:path extrusionOk="0" h="685" w="2768">
                  <a:moveTo>
                    <a:pt x="336" y="0"/>
                  </a:moveTo>
                  <a:cubicBezTo>
                    <a:pt x="149" y="5"/>
                    <a:pt x="1" y="157"/>
                    <a:pt x="1" y="343"/>
                  </a:cubicBezTo>
                  <a:cubicBezTo>
                    <a:pt x="1" y="528"/>
                    <a:pt x="149" y="681"/>
                    <a:pt x="336" y="685"/>
                  </a:cubicBezTo>
                  <a:lnTo>
                    <a:pt x="2434" y="685"/>
                  </a:lnTo>
                  <a:cubicBezTo>
                    <a:pt x="2619" y="681"/>
                    <a:pt x="2767" y="528"/>
                    <a:pt x="2767" y="343"/>
                  </a:cubicBezTo>
                  <a:cubicBezTo>
                    <a:pt x="2767" y="157"/>
                    <a:pt x="2619" y="5"/>
                    <a:pt x="2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4"/>
          <p:cNvSpPr txBox="1"/>
          <p:nvPr>
            <p:ph type="title"/>
          </p:nvPr>
        </p:nvSpPr>
        <p:spPr>
          <a:xfrm>
            <a:off x="3818025" y="10260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RESEARCH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AND PERSONAS</a:t>
            </a:r>
            <a:endParaRPr sz="4200"/>
          </a:p>
        </p:txBody>
      </p:sp>
      <p:sp>
        <p:nvSpPr>
          <p:cNvPr id="1113" name="Google Shape;1113;p34"/>
          <p:cNvSpPr txBox="1"/>
          <p:nvPr>
            <p:ph idx="2" type="title"/>
          </p:nvPr>
        </p:nvSpPr>
        <p:spPr>
          <a:xfrm>
            <a:off x="3818025" y="3410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14" name="Google Shape;1114;p34"/>
          <p:cNvSpPr txBox="1"/>
          <p:nvPr>
            <p:ph idx="1" type="subTitle"/>
          </p:nvPr>
        </p:nvSpPr>
        <p:spPr>
          <a:xfrm>
            <a:off x="3818025" y="2778050"/>
            <a:ext cx="36225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Research is the systematic study of target users and their requirements, to add realistic contexts and insights to design processes.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Personas are archetypical users whose goals and characteristics represent the needs of a larger group of users.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5"/>
          <p:cNvSpPr txBox="1"/>
          <p:nvPr>
            <p:ph idx="1" type="subTitle"/>
          </p:nvPr>
        </p:nvSpPr>
        <p:spPr>
          <a:xfrm>
            <a:off x="3668150" y="800275"/>
            <a:ext cx="3897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practice of testing how easy a design is to use with a group of representative users.</a:t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38" y="-13500"/>
            <a:ext cx="2993400" cy="51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 txBox="1"/>
          <p:nvPr>
            <p:ph idx="2" type="body"/>
          </p:nvPr>
        </p:nvSpPr>
        <p:spPr>
          <a:xfrm>
            <a:off x="3668150" y="2030150"/>
            <a:ext cx="33258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user tasks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Recruit testers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Facilitate/Moderate 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USABILITY TESTING</a:t>
            </a:r>
            <a:endParaRPr/>
          </a:p>
        </p:txBody>
      </p:sp>
      <p:pic>
        <p:nvPicPr>
          <p:cNvPr id="1123" name="Google Shape;1123;p35"/>
          <p:cNvPicPr preferRelativeResize="0"/>
          <p:nvPr/>
        </p:nvPicPr>
        <p:blipFill rotWithShape="1">
          <a:blip r:embed="rId3">
            <a:alphaModFix amt="76000"/>
          </a:blip>
          <a:srcRect b="0" l="29572" r="31628" t="0"/>
          <a:stretch/>
        </p:blipFill>
        <p:spPr>
          <a:xfrm>
            <a:off x="0" y="0"/>
            <a:ext cx="2993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35"/>
          <p:cNvSpPr/>
          <p:nvPr/>
        </p:nvSpPr>
        <p:spPr>
          <a:xfrm>
            <a:off x="-1139597" y="60954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1347950" y="4056400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2658988" y="-189250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6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Know the users:</a:t>
            </a:r>
            <a:r>
              <a:rPr lang="en"/>
              <a:t> who are they? Why would they want to use your product? What do they want to achieve by using it? How can they find out about your product?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Identify common factors:</a:t>
            </a:r>
            <a:r>
              <a:rPr lang="en"/>
              <a:t> look for specific and repeatable metrics to discover common factors and then separate all possible groups.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Narrow your search:</a:t>
            </a:r>
            <a:r>
              <a:rPr lang="en"/>
              <a:t> Filter the groups. You don’t need too many UX personas. The research process will only distract you from your goal.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Make it specific:</a:t>
            </a:r>
            <a:r>
              <a:rPr lang="en"/>
              <a:t> Select a suitable person to represent your group and give this person a name. Choose an appropriate image of a person to represent a named group. Describe their character, their likes, dislikes (even the name of their dog). Make this UX Persona seem like a real person.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133" name="Google Shape;1133;p3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CREATE PERSONAS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 PERSONA</a:t>
            </a:r>
            <a:endParaRPr/>
          </a:p>
        </p:txBody>
      </p:sp>
      <p:pic>
        <p:nvPicPr>
          <p:cNvPr id="1139" name="Google Shape;11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90500"/>
            <a:ext cx="44577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8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test as you learn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9"/>
          <p:cNvSpPr txBox="1"/>
          <p:nvPr>
            <p:ph idx="1" type="body"/>
          </p:nvPr>
        </p:nvSpPr>
        <p:spPr>
          <a:xfrm>
            <a:off x="760825" y="626400"/>
            <a:ext cx="69999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“A simulation or sample version of a final product, which is used for testing prior to launch.” The goal of a prototype is to test products (and product ideas) before sinking lots of time and money into the final product.</a:t>
            </a:r>
            <a:r>
              <a:rPr lang="en" sz="1250"/>
              <a:t> 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Representation</a:t>
            </a:r>
            <a:r>
              <a:rPr lang="en"/>
              <a:t> — The actual form of the prototype, i.e., paper and mobile, or HTML and desktop.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Precision</a:t>
            </a:r>
            <a:r>
              <a:rPr lang="en"/>
              <a:t> — The fidelity of the prototype, meaning its level of detail, polish, and realism.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Interactivity</a:t>
            </a:r>
            <a:r>
              <a:rPr lang="en"/>
              <a:t> — The functionality open to the user, e.g., fully functional, partially functional, or view-only.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Evolution</a:t>
            </a:r>
            <a:r>
              <a:rPr lang="en"/>
              <a:t> — The lifecycle of the prototype. Some are built quickly, tested, thrown away, and then replaced with an improved version (this is known as “rapid prototyping”).</a:t>
            </a:r>
            <a:endParaRPr sz="1250"/>
          </a:p>
        </p:txBody>
      </p:sp>
      <p:sp>
        <p:nvSpPr>
          <p:cNvPr id="1150" name="Google Shape;1150;p3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PROTOTYPING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PROTOTYPING</a:t>
            </a:r>
            <a:endParaRPr/>
          </a:p>
        </p:txBody>
      </p:sp>
      <p:sp>
        <p:nvSpPr>
          <p:cNvPr id="1156" name="Google Shape;1156;p40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Team-building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</a:t>
            </a:r>
            <a:endParaRPr/>
          </a:p>
        </p:txBody>
      </p:sp>
      <p:sp>
        <p:nvSpPr>
          <p:cNvPr id="1157" name="Google Shape;1157;p40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Unrealistic</a:t>
            </a:r>
            <a:endParaRPr>
              <a:uFill>
                <a:noFill/>
              </a:uFill>
              <a:hlinkClick r:id="rId3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False positives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gut reactions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</a:t>
            </a:r>
            <a:r>
              <a:rPr lang="en"/>
              <a:t>PROTOTYPING</a:t>
            </a:r>
            <a:endParaRPr/>
          </a:p>
        </p:txBody>
      </p:sp>
      <p:sp>
        <p:nvSpPr>
          <p:cNvPr id="1163" name="Google Shape;1163;p41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Realistic interactions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Speed</a:t>
            </a:r>
            <a:endParaRPr/>
          </a:p>
        </p:txBody>
      </p:sp>
      <p:sp>
        <p:nvSpPr>
          <p:cNvPr id="1164" name="Google Shape;1164;p41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curve</a:t>
            </a:r>
            <a:endParaRPr>
              <a:uFill>
                <a:noFill/>
              </a:uFill>
              <a:hlinkClick r:id="rId3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Transitioning to code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2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PROTOTYPING</a:t>
            </a:r>
            <a:endParaRPr/>
          </a:p>
        </p:txBody>
      </p:sp>
      <p:sp>
        <p:nvSpPr>
          <p:cNvPr id="1170" name="Google Shape;1170;p42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Technical foundation for final 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Platform agnostic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cost</a:t>
            </a:r>
            <a:endParaRPr/>
          </a:p>
        </p:txBody>
      </p:sp>
      <p:sp>
        <p:nvSpPr>
          <p:cNvPr id="1171" name="Google Shape;1171;p42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Dependent on designer skill level</a:t>
            </a:r>
            <a:endParaRPr>
              <a:uFill>
                <a:noFill/>
              </a:uFill>
              <a:hlinkClick r:id="rId3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Inhibits creativity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5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18" name="Google Shape;918;p25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9" name="Google Shape;919;p25"/>
          <p:cNvSpPr txBox="1"/>
          <p:nvPr>
            <p:ph idx="1" type="subTitle"/>
          </p:nvPr>
        </p:nvSpPr>
        <p:spPr>
          <a:xfrm>
            <a:off x="3866750" y="3454050"/>
            <a:ext cx="35739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UX and why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Google Shape;11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0" y="242888"/>
            <a:ext cx="741997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3"/>
          <p:cNvSpPr txBox="1"/>
          <p:nvPr/>
        </p:nvSpPr>
        <p:spPr>
          <a:xfrm>
            <a:off x="6865300" y="4637959"/>
            <a:ext cx="1153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Copyright: Yelp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Google Shape;11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6" y="0"/>
            <a:ext cx="7454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44"/>
          <p:cNvSpPr txBox="1"/>
          <p:nvPr/>
        </p:nvSpPr>
        <p:spPr>
          <a:xfrm>
            <a:off x="7145375" y="4842234"/>
            <a:ext cx="11538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Copyright: Yelp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graphicFrame>
        <p:nvGraphicFramePr>
          <p:cNvPr id="1189" name="Google Shape;1189;p45"/>
          <p:cNvGraphicFramePr/>
          <p:nvPr/>
        </p:nvGraphicFramePr>
        <p:xfrm>
          <a:off x="989250" y="10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{8C6EB4E8-8D98-47BB-AD2F-88F8EE119860}</a:tableStyleId>
              </a:tblPr>
              <a:tblGrid>
                <a:gridCol w="2133625"/>
                <a:gridCol w="2133625"/>
                <a:gridCol w="2878125"/>
              </a:tblGrid>
              <a:tr h="104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Lo-fi Digital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7EF">
                        <a:alpha val="56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Paper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7EF">
                        <a:alpha val="56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D7EF">
                        <a:alpha val="56250"/>
                      </a:srgbClr>
                    </a:solidFill>
                  </a:tcPr>
                </a:tc>
              </a:tr>
              <a:tr h="104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Hi-fi Digital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>
                        <a:alpha val="370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Lo-fi Digital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>
                        <a:alpha val="370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 Prototyping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>
                        <a:alpha val="37050"/>
                      </a:srgbClr>
                    </a:solidFill>
                  </a:tcPr>
                </a:tc>
              </a:tr>
              <a:tr h="9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524D">
                        <a:alpha val="3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524D">
                        <a:alpha val="3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524D">
                        <a:alpha val="312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/>
          <p:nvPr>
            <p:ph type="title"/>
          </p:nvPr>
        </p:nvSpPr>
        <p:spPr>
          <a:xfrm>
            <a:off x="3818025" y="1283783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VISUAL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DESIGN</a:t>
            </a:r>
            <a:endParaRPr sz="4200"/>
          </a:p>
        </p:txBody>
      </p:sp>
      <p:sp>
        <p:nvSpPr>
          <p:cNvPr id="1195" name="Google Shape;1195;p46"/>
          <p:cNvSpPr txBox="1"/>
          <p:nvPr>
            <p:ph idx="2" type="title"/>
          </p:nvPr>
        </p:nvSpPr>
        <p:spPr>
          <a:xfrm>
            <a:off x="3818025" y="613424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6" name="Google Shape;1196;p46"/>
          <p:cNvSpPr txBox="1"/>
          <p:nvPr>
            <p:ph idx="1" type="subTitle"/>
          </p:nvPr>
        </p:nvSpPr>
        <p:spPr>
          <a:xfrm>
            <a:off x="3818025" y="3050425"/>
            <a:ext cx="36018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Visual design focuses on the aesthetics of a site and its related materials by strategically implementing images, colors, fonts, and other elements. 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7"/>
          <p:cNvSpPr/>
          <p:nvPr/>
        </p:nvSpPr>
        <p:spPr>
          <a:xfrm>
            <a:off x="38" y="-13500"/>
            <a:ext cx="2993400" cy="51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7"/>
          <p:cNvSpPr txBox="1"/>
          <p:nvPr>
            <p:ph idx="2" type="body"/>
          </p:nvPr>
        </p:nvSpPr>
        <p:spPr>
          <a:xfrm>
            <a:off x="3668150" y="598245"/>
            <a:ext cx="42405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Lines</a:t>
            </a:r>
            <a:r>
              <a:rPr lang="en"/>
              <a:t> connect two points and can be used to help define shapes, make divisions, and create textures.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Shapes</a:t>
            </a:r>
            <a:r>
              <a:rPr lang="en"/>
              <a:t> are self-contained areas.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Color</a:t>
            </a:r>
            <a:r>
              <a:rPr lang="en"/>
              <a:t> palette choices and combinations.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Texture</a:t>
            </a:r>
            <a:r>
              <a:rPr lang="en"/>
              <a:t> refers to how a surface feels or is perceived to feel.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Typography</a:t>
            </a:r>
            <a:r>
              <a:rPr lang="en"/>
              <a:t> refers to which fonts are chosen, their size, alignment, color, and spacing.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</a:t>
            </a:r>
            <a:r>
              <a:rPr lang="en"/>
              <a:t> applies to three-dimensional objects and describes their volume and mass.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VISUAL DESIGN</a:t>
            </a:r>
            <a:endParaRPr/>
          </a:p>
        </p:txBody>
      </p:sp>
      <p:pic>
        <p:nvPicPr>
          <p:cNvPr id="1204" name="Google Shape;1204;p47"/>
          <p:cNvPicPr preferRelativeResize="0"/>
          <p:nvPr/>
        </p:nvPicPr>
        <p:blipFill rotWithShape="1">
          <a:blip r:embed="rId3">
            <a:alphaModFix amt="76000"/>
          </a:blip>
          <a:srcRect b="0" l="29572" r="31628" t="0"/>
          <a:stretch/>
        </p:blipFill>
        <p:spPr>
          <a:xfrm>
            <a:off x="0" y="0"/>
            <a:ext cx="2993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47"/>
          <p:cNvSpPr/>
          <p:nvPr/>
        </p:nvSpPr>
        <p:spPr>
          <a:xfrm>
            <a:off x="-1139597" y="60954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1347950" y="4056400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658988" y="-189250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CREATING UI</a:t>
            </a:r>
            <a:endParaRPr/>
          </a:p>
        </p:txBody>
      </p:sp>
      <p:sp>
        <p:nvSpPr>
          <p:cNvPr id="1214" name="Google Shape;1214;p48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Gestalt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Hierarchy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Balance</a:t>
            </a:r>
            <a:endParaRPr/>
          </a:p>
        </p:txBody>
      </p:sp>
      <p:sp>
        <p:nvSpPr>
          <p:cNvPr id="1215" name="Google Shape;1215;p48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Contrast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Dominance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CREATING UI</a:t>
            </a:r>
            <a:endParaRPr/>
          </a:p>
        </p:txBody>
      </p:sp>
      <p:pic>
        <p:nvPicPr>
          <p:cNvPr id="1221" name="Google Shape;12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5" y="889450"/>
            <a:ext cx="8034525" cy="355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49"/>
          <p:cNvSpPr txBox="1"/>
          <p:nvPr/>
        </p:nvSpPr>
        <p:spPr>
          <a:xfrm>
            <a:off x="5107025" y="4188425"/>
            <a:ext cx="30507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Copyright: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https://www.interaction-design.org/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766750"/>
            <a:ext cx="59436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50"/>
          <p:cNvSpPr txBox="1"/>
          <p:nvPr/>
        </p:nvSpPr>
        <p:spPr>
          <a:xfrm>
            <a:off x="4493100" y="4382163"/>
            <a:ext cx="30507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Copyright: https://www.interaction-design.org/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1"/>
          <p:cNvSpPr txBox="1"/>
          <p:nvPr>
            <p:ph idx="1" type="body"/>
          </p:nvPr>
        </p:nvSpPr>
        <p:spPr>
          <a:xfrm>
            <a:off x="760825" y="430446"/>
            <a:ext cx="69999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design system is a collection of reusable components, guided by clear standards, that can be assembled together to build any number of applications. How to build one: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Conduct a visual audit</a:t>
            </a:r>
            <a:r>
              <a:rPr lang="en"/>
              <a:t> — </a:t>
            </a:r>
            <a:r>
              <a:rPr lang="en"/>
              <a:t>Taking inventory of the CSS you’re using and the visual qualities of the elements can help you gauge how much of an undertaking this process might be.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Create a visual design language</a:t>
            </a:r>
            <a:r>
              <a:rPr lang="en"/>
              <a:t> — </a:t>
            </a:r>
            <a:r>
              <a:rPr lang="en"/>
              <a:t>Your visual design language is made up of four main categories, and you should consider the role each of these design elements plays in every component on the screen. </a:t>
            </a:r>
            <a:r>
              <a:rPr b="1" lang="en"/>
              <a:t>Color, Typography, Sizing and spacing, Imagery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Create a UI/pattern library </a:t>
            </a:r>
            <a:r>
              <a:rPr lang="en"/>
              <a:t>— </a:t>
            </a:r>
            <a:r>
              <a:rPr lang="en"/>
              <a:t>Collect all of the parts and pieces of your UI currently in production.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b="1" lang="en"/>
              <a:t>Document what each component is and when to use it</a:t>
            </a:r>
            <a:r>
              <a:rPr lang="en"/>
              <a:t> — </a:t>
            </a:r>
            <a:r>
              <a:rPr lang="en"/>
              <a:t>Use existing pattern libraries to extract standards to use in your documentation.</a:t>
            </a:r>
            <a:endParaRPr sz="1250"/>
          </a:p>
        </p:txBody>
      </p:sp>
      <p:sp>
        <p:nvSpPr>
          <p:cNvPr id="1234" name="Google Shape;1234;p5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DESIGN SYSTEM 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2"/>
          <p:cNvSpPr txBox="1"/>
          <p:nvPr>
            <p:ph idx="1" type="body"/>
          </p:nvPr>
        </p:nvSpPr>
        <p:spPr>
          <a:xfrm>
            <a:off x="760825" y="430446"/>
            <a:ext cx="69999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 testing, a testing technique used to identify the presence of defects is a product/software under test by using Graphical user interface [GUI].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Testing covers the range of all visual indicators and graphic-based icons –  toolbars, fonts, menus, text boxes, radio buttons, checkboxes, colors, and more.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features included in UI test suites include: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Functionality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Visual Design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Performance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Usability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/>
              <a:t>Compliance</a:t>
            </a:r>
            <a:endParaRPr sz="1250"/>
          </a:p>
        </p:txBody>
      </p:sp>
      <p:sp>
        <p:nvSpPr>
          <p:cNvPr id="1240" name="Google Shape;1240;p52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6"/>
          <p:cNvSpPr txBox="1"/>
          <p:nvPr>
            <p:ph type="title"/>
          </p:nvPr>
        </p:nvSpPr>
        <p:spPr>
          <a:xfrm>
            <a:off x="1632000" y="1696850"/>
            <a:ext cx="62913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/>
              <a:t>What is</a:t>
            </a:r>
            <a:r>
              <a:rPr lang="en" sz="5600"/>
              <a:t> UX </a:t>
            </a:r>
            <a:r>
              <a:rPr b="0" lang="en" sz="5600"/>
              <a:t>?</a:t>
            </a:r>
            <a:endParaRPr b="0" sz="5600"/>
          </a:p>
        </p:txBody>
      </p:sp>
      <p:sp>
        <p:nvSpPr>
          <p:cNvPr id="925" name="Google Shape;925;p26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experience (UX) refers to any interaction a user has with a product or service.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3"/>
          <p:cNvSpPr txBox="1"/>
          <p:nvPr>
            <p:ph idx="1" type="body"/>
          </p:nvPr>
        </p:nvSpPr>
        <p:spPr>
          <a:xfrm>
            <a:off x="760825" y="269950"/>
            <a:ext cx="6999900" cy="4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a few essential test cases that UI tests tend to verify: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Data type errors:</a:t>
            </a:r>
            <a:r>
              <a:rPr lang="en" sz="1150"/>
              <a:t> The test checks that only valid data can be entered for certain data fields such as dates, currency, etc.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Field widths:</a:t>
            </a:r>
            <a:r>
              <a:rPr lang="en" sz="1150"/>
              <a:t> The test checks that certain text fields do not allow the user to place inputs over a specific character limit. 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Navigational elements:</a:t>
            </a:r>
            <a:r>
              <a:rPr lang="en" sz="1150"/>
              <a:t> The test checks that all navigational buttons on a page are working, and that they redirect users to the right page.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Progress bars:</a:t>
            </a:r>
            <a:r>
              <a:rPr lang="en" sz="1150"/>
              <a:t> The test checks that when displaying pages or screens that take time to load completely, a progress bar appears to let the user know that the page is loading.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Type-ahead:</a:t>
            </a:r>
            <a:r>
              <a:rPr lang="en" sz="1150"/>
              <a:t> If the UI uses drop-down lists, type-ahead is required. In a drop-down menu with multiple options, the user should be able to find the right one by typing the first letter. Making the user go through a long list constitutes unfavorable user experience.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Table scrolling: </a:t>
            </a:r>
            <a:r>
              <a:rPr lang="en" sz="1150"/>
              <a:t> If the website has data tables, and if the table extends into a second page, then the user should be able to scroll through all the data while keeping the headers visible and in place.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Error Logging:</a:t>
            </a:r>
            <a:r>
              <a:rPr lang="en" sz="1150"/>
              <a:t> This test checks that in case of a system error, the software records error details to a log file so that it can be reviewed later.</a:t>
            </a:r>
            <a:endParaRPr sz="1150"/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AutoNum type="arabicPeriod"/>
            </a:pPr>
            <a:r>
              <a:rPr b="1" lang="en" sz="1150"/>
              <a:t>Menu Items:</a:t>
            </a:r>
            <a:r>
              <a:rPr lang="en" sz="1150"/>
              <a:t> The test checks that the software displays only the menu available in its particular geographical location (if that is applicable).</a:t>
            </a:r>
            <a:endParaRPr/>
          </a:p>
        </p:txBody>
      </p:sp>
      <p:sp>
        <p:nvSpPr>
          <p:cNvPr id="1246" name="Google Shape;1246;p5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4"/>
          <p:cNvSpPr txBox="1"/>
          <p:nvPr>
            <p:ph type="title"/>
          </p:nvPr>
        </p:nvSpPr>
        <p:spPr>
          <a:xfrm>
            <a:off x="3818025" y="1283783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SHORTCUTS</a:t>
            </a:r>
            <a:endParaRPr sz="4200"/>
          </a:p>
        </p:txBody>
      </p:sp>
      <p:sp>
        <p:nvSpPr>
          <p:cNvPr id="1252" name="Google Shape;1252;p54"/>
          <p:cNvSpPr txBox="1"/>
          <p:nvPr>
            <p:ph idx="2" type="title"/>
          </p:nvPr>
        </p:nvSpPr>
        <p:spPr>
          <a:xfrm>
            <a:off x="3818025" y="613424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53" name="Google Shape;1253;p54"/>
          <p:cNvSpPr txBox="1"/>
          <p:nvPr>
            <p:ph idx="1" type="subTitle"/>
          </p:nvPr>
        </p:nvSpPr>
        <p:spPr>
          <a:xfrm>
            <a:off x="3818025" y="3050425"/>
            <a:ext cx="36018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 can do you do now ?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5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LOGOS</a:t>
            </a:r>
            <a:endParaRPr/>
          </a:p>
        </p:txBody>
      </p:sp>
      <p:sp>
        <p:nvSpPr>
          <p:cNvPr id="1259" name="Google Shape;1259;p55"/>
          <p:cNvSpPr txBox="1"/>
          <p:nvPr>
            <p:ph idx="3" type="title"/>
          </p:nvPr>
        </p:nvSpPr>
        <p:spPr>
          <a:xfrm>
            <a:off x="1895525" y="896867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</a:t>
            </a:r>
            <a:endParaRPr/>
          </a:p>
        </p:txBody>
      </p:sp>
      <p:sp>
        <p:nvSpPr>
          <p:cNvPr id="1260" name="Google Shape;1260;p55"/>
          <p:cNvSpPr txBox="1"/>
          <p:nvPr>
            <p:ph idx="1" type="subTitle"/>
          </p:nvPr>
        </p:nvSpPr>
        <p:spPr>
          <a:xfrm>
            <a:off x="1895525" y="16147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who your customers are and who your competitors are.</a:t>
            </a:r>
            <a:endParaRPr/>
          </a:p>
        </p:txBody>
      </p:sp>
      <p:sp>
        <p:nvSpPr>
          <p:cNvPr id="1261" name="Google Shape;1261;p55"/>
          <p:cNvSpPr txBox="1"/>
          <p:nvPr>
            <p:ph type="title"/>
          </p:nvPr>
        </p:nvSpPr>
        <p:spPr>
          <a:xfrm>
            <a:off x="1868075" y="3449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2" name="Google Shape;1262;p55"/>
          <p:cNvSpPr txBox="1"/>
          <p:nvPr>
            <p:ph idx="4" type="title"/>
          </p:nvPr>
        </p:nvSpPr>
        <p:spPr>
          <a:xfrm>
            <a:off x="4387325" y="3449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3" name="Google Shape;1263;p55"/>
          <p:cNvSpPr txBox="1"/>
          <p:nvPr>
            <p:ph idx="5" type="title"/>
          </p:nvPr>
        </p:nvSpPr>
        <p:spPr>
          <a:xfrm>
            <a:off x="4414775" y="896867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LOGO STYLE</a:t>
            </a:r>
            <a:endParaRPr/>
          </a:p>
        </p:txBody>
      </p:sp>
      <p:sp>
        <p:nvSpPr>
          <p:cNvPr id="1264" name="Google Shape;1264;p55"/>
          <p:cNvSpPr txBox="1"/>
          <p:nvPr>
            <p:ph idx="6" type="subTitle"/>
          </p:nvPr>
        </p:nvSpPr>
        <p:spPr>
          <a:xfrm>
            <a:off x="4414775" y="16147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logos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Wordmark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Monogram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Combination</a:t>
            </a:r>
            <a:endParaRPr/>
          </a:p>
        </p:txBody>
      </p:sp>
      <p:sp>
        <p:nvSpPr>
          <p:cNvPr id="1265" name="Google Shape;1265;p55"/>
          <p:cNvSpPr txBox="1"/>
          <p:nvPr>
            <p:ph idx="7" type="title"/>
          </p:nvPr>
        </p:nvSpPr>
        <p:spPr>
          <a:xfrm>
            <a:off x="1868075" y="28638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6" name="Google Shape;1266;p55"/>
          <p:cNvSpPr txBox="1"/>
          <p:nvPr>
            <p:ph idx="8" type="title"/>
          </p:nvPr>
        </p:nvSpPr>
        <p:spPr>
          <a:xfrm>
            <a:off x="1895525" y="3415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COLOR AND SYMBOL IDEAS</a:t>
            </a:r>
            <a:endParaRPr/>
          </a:p>
        </p:txBody>
      </p:sp>
      <p:sp>
        <p:nvSpPr>
          <p:cNvPr id="1267" name="Google Shape;1267;p55"/>
          <p:cNvSpPr txBox="1"/>
          <p:nvPr>
            <p:ph idx="9" type="subTitle"/>
          </p:nvPr>
        </p:nvSpPr>
        <p:spPr>
          <a:xfrm>
            <a:off x="1895525" y="4133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your logo to your competitors</a:t>
            </a:r>
            <a:endParaRPr/>
          </a:p>
        </p:txBody>
      </p:sp>
      <p:sp>
        <p:nvSpPr>
          <p:cNvPr id="1268" name="Google Shape;1268;p55"/>
          <p:cNvSpPr txBox="1"/>
          <p:nvPr>
            <p:ph idx="13" type="title"/>
          </p:nvPr>
        </p:nvSpPr>
        <p:spPr>
          <a:xfrm>
            <a:off x="4387325" y="28691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9" name="Google Shape;1269;p55"/>
          <p:cNvSpPr txBox="1"/>
          <p:nvPr>
            <p:ph idx="14" type="title"/>
          </p:nvPr>
        </p:nvSpPr>
        <p:spPr>
          <a:xfrm>
            <a:off x="4414775" y="3415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270" name="Google Shape;1270;p55"/>
          <p:cNvSpPr txBox="1"/>
          <p:nvPr>
            <p:ph idx="15" type="subTitle"/>
          </p:nvPr>
        </p:nvSpPr>
        <p:spPr>
          <a:xfrm>
            <a:off x="4414775" y="4133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your gathered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UI TEMPLATE</a:t>
            </a:r>
            <a:endParaRPr/>
          </a:p>
        </p:txBody>
      </p:sp>
      <p:pic>
        <p:nvPicPr>
          <p:cNvPr id="1276" name="Google Shape;12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75" y="152400"/>
            <a:ext cx="75268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7"/>
          <p:cNvSpPr txBox="1"/>
          <p:nvPr>
            <p:ph idx="1" type="body"/>
          </p:nvPr>
        </p:nvSpPr>
        <p:spPr>
          <a:xfrm>
            <a:off x="760825" y="659049"/>
            <a:ext cx="69999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Find and evaluate portfolios on: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Behance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Carbonmade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Dribbble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/>
              <a:t>ArtStation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 on the look of:</a:t>
            </a:r>
            <a:endParaRPr b="1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lang="en"/>
              <a:t>Always consider the user</a:t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lang="en"/>
              <a:t>Gracefully handle criticism </a:t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lang="en"/>
              <a:t>Help team members improve</a:t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AutoNum type="arabicPeriod"/>
            </a:pPr>
            <a:r>
              <a:rPr lang="en"/>
              <a:t>Always willing to grow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282" name="Google Shape;1282;p5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LOOK FOR IN A DESIGNER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8"/>
          <p:cNvSpPr txBox="1"/>
          <p:nvPr>
            <p:ph type="title"/>
          </p:nvPr>
        </p:nvSpPr>
        <p:spPr>
          <a:xfrm>
            <a:off x="3818025" y="1283783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TOOLS</a:t>
            </a:r>
            <a:endParaRPr sz="4200"/>
          </a:p>
        </p:txBody>
      </p:sp>
      <p:sp>
        <p:nvSpPr>
          <p:cNvPr id="1288" name="Google Shape;1288;p58"/>
          <p:cNvSpPr txBox="1"/>
          <p:nvPr>
            <p:ph idx="2" type="title"/>
          </p:nvPr>
        </p:nvSpPr>
        <p:spPr>
          <a:xfrm>
            <a:off x="3818025" y="613424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89" name="Google Shape;1289;p58"/>
          <p:cNvSpPr txBox="1"/>
          <p:nvPr>
            <p:ph idx="1" type="subTitle"/>
          </p:nvPr>
        </p:nvSpPr>
        <p:spPr>
          <a:xfrm>
            <a:off x="3818025" y="3050425"/>
            <a:ext cx="36018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What tools can you use ?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 txBox="1"/>
          <p:nvPr>
            <p:ph idx="1" type="body"/>
          </p:nvPr>
        </p:nvSpPr>
        <p:spPr>
          <a:xfrm>
            <a:off x="3888625" y="525300"/>
            <a:ext cx="4217100" cy="4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Figma (figma.com)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Looka (looka.com)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Renderforest (renderforest.com)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Justinmind (justinmind.com)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Envato.com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UXPIN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Google Forms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Crazy Egg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Optimizely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Fivesecondtest.com</a:t>
            </a:r>
            <a:endParaRPr b="1"/>
          </a:p>
        </p:txBody>
      </p:sp>
      <p:sp>
        <p:nvSpPr>
          <p:cNvPr id="1295" name="Google Shape;1295;p5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</a:t>
            </a:r>
            <a:endParaRPr/>
          </a:p>
        </p:txBody>
      </p:sp>
      <p:grpSp>
        <p:nvGrpSpPr>
          <p:cNvPr id="1296" name="Google Shape;1296;p59"/>
          <p:cNvGrpSpPr/>
          <p:nvPr/>
        </p:nvGrpSpPr>
        <p:grpSpPr>
          <a:xfrm>
            <a:off x="1087925" y="575150"/>
            <a:ext cx="2200500" cy="3993200"/>
            <a:chOff x="1087925" y="575150"/>
            <a:chExt cx="2200500" cy="3993200"/>
          </a:xfrm>
        </p:grpSpPr>
        <p:grpSp>
          <p:nvGrpSpPr>
            <p:cNvPr id="1297" name="Google Shape;1297;p59"/>
            <p:cNvGrpSpPr/>
            <p:nvPr/>
          </p:nvGrpSpPr>
          <p:grpSpPr>
            <a:xfrm>
              <a:off x="1186328" y="575150"/>
              <a:ext cx="2003693" cy="1801773"/>
              <a:chOff x="1186328" y="575150"/>
              <a:chExt cx="2003693" cy="1801773"/>
            </a:xfrm>
          </p:grpSpPr>
          <p:sp>
            <p:nvSpPr>
              <p:cNvPr id="1298" name="Google Shape;1298;p59"/>
              <p:cNvSpPr/>
              <p:nvPr/>
            </p:nvSpPr>
            <p:spPr>
              <a:xfrm>
                <a:off x="1186328" y="575150"/>
                <a:ext cx="1180500" cy="1180500"/>
              </a:xfrm>
              <a:prstGeom prst="ellipse">
                <a:avLst/>
              </a:prstGeom>
              <a:solidFill>
                <a:srgbClr val="99D7EF">
                  <a:alpha val="5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9"/>
              <p:cNvSpPr/>
              <p:nvPr/>
            </p:nvSpPr>
            <p:spPr>
              <a:xfrm>
                <a:off x="2009521" y="575150"/>
                <a:ext cx="1180500" cy="1180500"/>
              </a:xfrm>
              <a:prstGeom prst="ellipse">
                <a:avLst/>
              </a:prstGeom>
              <a:solidFill>
                <a:srgbClr val="FE9B2B">
                  <a:alpha val="4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9"/>
              <p:cNvSpPr/>
              <p:nvPr/>
            </p:nvSpPr>
            <p:spPr>
              <a:xfrm>
                <a:off x="1597925" y="1196423"/>
                <a:ext cx="1180500" cy="1180500"/>
              </a:xfrm>
              <a:prstGeom prst="ellipse">
                <a:avLst/>
              </a:prstGeom>
              <a:solidFill>
                <a:srgbClr val="FE524D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1" name="Google Shape;1301;p59"/>
            <p:cNvSpPr/>
            <p:nvPr/>
          </p:nvSpPr>
          <p:spPr>
            <a:xfrm>
              <a:off x="2013425" y="2719988"/>
              <a:ext cx="349500" cy="437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2" name="Google Shape;1302;p59"/>
            <p:cNvGrpSpPr/>
            <p:nvPr/>
          </p:nvGrpSpPr>
          <p:grpSpPr>
            <a:xfrm>
              <a:off x="1087925" y="3500450"/>
              <a:ext cx="2200500" cy="1067900"/>
              <a:chOff x="1087925" y="3500450"/>
              <a:chExt cx="2200500" cy="1067900"/>
            </a:xfrm>
          </p:grpSpPr>
          <p:sp>
            <p:nvSpPr>
              <p:cNvPr id="1303" name="Google Shape;1303;p59"/>
              <p:cNvSpPr/>
              <p:nvPr/>
            </p:nvSpPr>
            <p:spPr>
              <a:xfrm>
                <a:off x="1794875" y="3500450"/>
                <a:ext cx="786600" cy="274800"/>
              </a:xfrm>
              <a:prstGeom prst="rect">
                <a:avLst/>
              </a:prstGeom>
              <a:solidFill>
                <a:srgbClr val="FE524D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9"/>
              <p:cNvSpPr/>
              <p:nvPr/>
            </p:nvSpPr>
            <p:spPr>
              <a:xfrm>
                <a:off x="1400075" y="3897000"/>
                <a:ext cx="1576200" cy="274800"/>
              </a:xfrm>
              <a:prstGeom prst="rect">
                <a:avLst/>
              </a:prstGeom>
              <a:solidFill>
                <a:srgbClr val="FE9B2B">
                  <a:alpha val="4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9"/>
              <p:cNvSpPr/>
              <p:nvPr/>
            </p:nvSpPr>
            <p:spPr>
              <a:xfrm>
                <a:off x="1087925" y="4293550"/>
                <a:ext cx="2200500" cy="274800"/>
              </a:xfrm>
              <a:prstGeom prst="rect">
                <a:avLst/>
              </a:prstGeom>
              <a:solidFill>
                <a:srgbClr val="99D7EF">
                  <a:alpha val="5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0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1"/>
          <p:cNvSpPr txBox="1"/>
          <p:nvPr>
            <p:ph type="title"/>
          </p:nvPr>
        </p:nvSpPr>
        <p:spPr>
          <a:xfrm>
            <a:off x="3327000" y="1104915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16" name="Google Shape;1316;p61"/>
          <p:cNvSpPr txBox="1"/>
          <p:nvPr>
            <p:ph idx="1" type="subTitle"/>
          </p:nvPr>
        </p:nvSpPr>
        <p:spPr>
          <a:xfrm>
            <a:off x="2694750" y="2143338"/>
            <a:ext cx="37545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1"/>
          <p:cNvSpPr/>
          <p:nvPr/>
        </p:nvSpPr>
        <p:spPr>
          <a:xfrm>
            <a:off x="3949684" y="2856074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8" name="Google Shape;1318;p61"/>
          <p:cNvGrpSpPr/>
          <p:nvPr/>
        </p:nvGrpSpPr>
        <p:grpSpPr>
          <a:xfrm>
            <a:off x="4399156" y="2856074"/>
            <a:ext cx="346056" cy="345674"/>
            <a:chOff x="3303268" y="3817349"/>
            <a:chExt cx="346056" cy="345674"/>
          </a:xfrm>
        </p:grpSpPr>
        <p:sp>
          <p:nvSpPr>
            <p:cNvPr id="1319" name="Google Shape;1319;p61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61"/>
          <p:cNvGrpSpPr/>
          <p:nvPr/>
        </p:nvGrpSpPr>
        <p:grpSpPr>
          <a:xfrm>
            <a:off x="4848245" y="2856074"/>
            <a:ext cx="346056" cy="345674"/>
            <a:chOff x="3752358" y="3817349"/>
            <a:chExt cx="346056" cy="345674"/>
          </a:xfrm>
        </p:grpSpPr>
        <p:sp>
          <p:nvSpPr>
            <p:cNvPr id="1324" name="Google Shape;1324;p6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61"/>
          <p:cNvSpPr/>
          <p:nvPr/>
        </p:nvSpPr>
        <p:spPr>
          <a:xfrm>
            <a:off x="2597275" y="3465475"/>
            <a:ext cx="4209600" cy="75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7"/>
          <p:cNvSpPr txBox="1"/>
          <p:nvPr>
            <p:ph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/>
              <a:t>Why</a:t>
            </a:r>
            <a:r>
              <a:rPr lang="en" sz="5600"/>
              <a:t> </a:t>
            </a:r>
            <a:r>
              <a:rPr lang="en" sz="5600"/>
              <a:t>UX ?</a:t>
            </a:r>
            <a:endParaRPr sz="5600"/>
          </a:p>
        </p:txBody>
      </p:sp>
      <p:sp>
        <p:nvSpPr>
          <p:cNvPr id="931" name="Google Shape;931;p27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only get one chance to make a first impression.   In an oversaturated digital marketplace, that first impression is crucial to your success.                                  If it isn’t a great one, then visitors will not be back.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8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USER EXPERIENCE</a:t>
            </a:r>
            <a:endParaRPr/>
          </a:p>
        </p:txBody>
      </p:sp>
      <p:sp>
        <p:nvSpPr>
          <p:cNvPr id="937" name="Google Shape;937;p28"/>
          <p:cNvSpPr txBox="1"/>
          <p:nvPr>
            <p:ph idx="3" type="title"/>
          </p:nvPr>
        </p:nvSpPr>
        <p:spPr>
          <a:xfrm>
            <a:off x="1092993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</a:t>
            </a:r>
            <a:endParaRPr/>
          </a:p>
        </p:txBody>
      </p:sp>
      <p:sp>
        <p:nvSpPr>
          <p:cNvPr id="938" name="Google Shape;938;p28"/>
          <p:cNvSpPr txBox="1"/>
          <p:nvPr>
            <p:ph idx="1" type="subTitle"/>
          </p:nvPr>
        </p:nvSpPr>
        <p:spPr>
          <a:xfrm>
            <a:off x="1092993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user demands first</a:t>
            </a:r>
            <a:endParaRPr/>
          </a:p>
        </p:txBody>
      </p:sp>
      <p:sp>
        <p:nvSpPr>
          <p:cNvPr id="939" name="Google Shape;939;p28"/>
          <p:cNvSpPr txBox="1"/>
          <p:nvPr>
            <p:ph type="title"/>
          </p:nvPr>
        </p:nvSpPr>
        <p:spPr>
          <a:xfrm>
            <a:off x="1065543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0" name="Google Shape;940;p28"/>
          <p:cNvSpPr txBox="1"/>
          <p:nvPr>
            <p:ph idx="4" type="title"/>
          </p:nvPr>
        </p:nvSpPr>
        <p:spPr>
          <a:xfrm>
            <a:off x="3584793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1" name="Google Shape;941;p28"/>
          <p:cNvSpPr txBox="1"/>
          <p:nvPr>
            <p:ph idx="5" type="title"/>
          </p:nvPr>
        </p:nvSpPr>
        <p:spPr>
          <a:xfrm>
            <a:off x="3612243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</a:t>
            </a:r>
            <a:endParaRPr/>
          </a:p>
        </p:txBody>
      </p:sp>
      <p:sp>
        <p:nvSpPr>
          <p:cNvPr id="942" name="Google Shape;942;p28"/>
          <p:cNvSpPr txBox="1"/>
          <p:nvPr>
            <p:ph idx="6" type="subTitle"/>
          </p:nvPr>
        </p:nvSpPr>
        <p:spPr>
          <a:xfrm>
            <a:off x="3612243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Simple, Direct, Quick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8"/>
          <p:cNvSpPr txBox="1"/>
          <p:nvPr>
            <p:ph idx="7" type="title"/>
          </p:nvPr>
        </p:nvSpPr>
        <p:spPr>
          <a:xfrm>
            <a:off x="1065543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44" name="Google Shape;944;p28"/>
          <p:cNvSpPr txBox="1"/>
          <p:nvPr>
            <p:ph idx="8" type="title"/>
          </p:nvPr>
        </p:nvSpPr>
        <p:spPr>
          <a:xfrm>
            <a:off x="1092993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</a:t>
            </a:r>
            <a:endParaRPr/>
          </a:p>
        </p:txBody>
      </p:sp>
      <p:sp>
        <p:nvSpPr>
          <p:cNvPr id="945" name="Google Shape;945;p28"/>
          <p:cNvSpPr txBox="1"/>
          <p:nvPr>
            <p:ph idx="9" type="subTitle"/>
          </p:nvPr>
        </p:nvSpPr>
        <p:spPr>
          <a:xfrm>
            <a:off x="1092993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product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- term addiction</a:t>
            </a:r>
            <a:endParaRPr/>
          </a:p>
        </p:txBody>
      </p:sp>
      <p:sp>
        <p:nvSpPr>
          <p:cNvPr id="946" name="Google Shape;946;p28"/>
          <p:cNvSpPr txBox="1"/>
          <p:nvPr>
            <p:ph idx="13" type="title"/>
          </p:nvPr>
        </p:nvSpPr>
        <p:spPr>
          <a:xfrm>
            <a:off x="3584793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47" name="Google Shape;947;p28"/>
          <p:cNvSpPr txBox="1"/>
          <p:nvPr>
            <p:ph idx="14" type="title"/>
          </p:nvPr>
        </p:nvSpPr>
        <p:spPr>
          <a:xfrm>
            <a:off x="3612243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PROMOTERS</a:t>
            </a:r>
            <a:endParaRPr/>
          </a:p>
        </p:txBody>
      </p:sp>
      <p:sp>
        <p:nvSpPr>
          <p:cNvPr id="948" name="Google Shape;948;p28"/>
          <p:cNvSpPr txBox="1"/>
          <p:nvPr>
            <p:ph idx="15" type="subTitle"/>
          </p:nvPr>
        </p:nvSpPr>
        <p:spPr>
          <a:xfrm>
            <a:off x="3612243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users and potential users</a:t>
            </a:r>
            <a:endParaRPr/>
          </a:p>
        </p:txBody>
      </p:sp>
      <p:sp>
        <p:nvSpPr>
          <p:cNvPr id="949" name="Google Shape;949;p28"/>
          <p:cNvSpPr txBox="1"/>
          <p:nvPr>
            <p:ph idx="13" type="title"/>
          </p:nvPr>
        </p:nvSpPr>
        <p:spPr>
          <a:xfrm>
            <a:off x="6104043" y="1668279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0" name="Google Shape;950;p28"/>
          <p:cNvSpPr txBox="1"/>
          <p:nvPr>
            <p:ph idx="14" type="title"/>
          </p:nvPr>
        </p:nvSpPr>
        <p:spPr>
          <a:xfrm>
            <a:off x="6131493" y="221489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</a:t>
            </a:r>
            <a:endParaRPr/>
          </a:p>
        </p:txBody>
      </p:sp>
      <p:sp>
        <p:nvSpPr>
          <p:cNvPr id="951" name="Google Shape;951;p28"/>
          <p:cNvSpPr txBox="1"/>
          <p:nvPr>
            <p:ph idx="15" type="subTitle"/>
          </p:nvPr>
        </p:nvSpPr>
        <p:spPr>
          <a:xfrm>
            <a:off x="6131493" y="293276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thing, right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9"/>
          <p:cNvSpPr/>
          <p:nvPr/>
        </p:nvSpPr>
        <p:spPr>
          <a:xfrm>
            <a:off x="462788" y="23845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1547494" y="23845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2632200" y="23845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9"/>
          <p:cNvSpPr/>
          <p:nvPr/>
        </p:nvSpPr>
        <p:spPr>
          <a:xfrm>
            <a:off x="3793106" y="23845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9"/>
          <p:cNvSpPr/>
          <p:nvPr/>
        </p:nvSpPr>
        <p:spPr>
          <a:xfrm>
            <a:off x="4954013" y="23845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29"/>
          <p:cNvCxnSpPr>
            <a:stCxn id="956" idx="4"/>
            <a:endCxn id="962" idx="0"/>
          </p:cNvCxnSpPr>
          <p:nvPr/>
        </p:nvCxnSpPr>
        <p:spPr>
          <a:xfrm>
            <a:off x="649988" y="2758950"/>
            <a:ext cx="0" cy="24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9"/>
          <p:cNvCxnSpPr>
            <a:endCxn id="957" idx="0"/>
          </p:cNvCxnSpPr>
          <p:nvPr/>
        </p:nvCxnSpPr>
        <p:spPr>
          <a:xfrm>
            <a:off x="1734694" y="2148450"/>
            <a:ext cx="0" cy="2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29"/>
          <p:cNvSpPr/>
          <p:nvPr/>
        </p:nvSpPr>
        <p:spPr>
          <a:xfrm>
            <a:off x="107162" y="350225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29"/>
          <p:cNvCxnSpPr>
            <a:stCxn id="958" idx="4"/>
            <a:endCxn id="966" idx="0"/>
          </p:cNvCxnSpPr>
          <p:nvPr/>
        </p:nvCxnSpPr>
        <p:spPr>
          <a:xfrm>
            <a:off x="2819400" y="2758950"/>
            <a:ext cx="0" cy="24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9"/>
          <p:cNvCxnSpPr>
            <a:stCxn id="968" idx="2"/>
            <a:endCxn id="959" idx="0"/>
          </p:cNvCxnSpPr>
          <p:nvPr/>
        </p:nvCxnSpPr>
        <p:spPr>
          <a:xfrm>
            <a:off x="3980306" y="2148450"/>
            <a:ext cx="0" cy="2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29"/>
          <p:cNvSpPr/>
          <p:nvPr/>
        </p:nvSpPr>
        <p:spPr>
          <a:xfrm>
            <a:off x="2276562" y="350225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29"/>
          <p:cNvCxnSpPr>
            <a:stCxn id="960" idx="4"/>
            <a:endCxn id="971" idx="0"/>
          </p:cNvCxnSpPr>
          <p:nvPr/>
        </p:nvCxnSpPr>
        <p:spPr>
          <a:xfrm>
            <a:off x="5141213" y="2758950"/>
            <a:ext cx="0" cy="24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29"/>
          <p:cNvSpPr/>
          <p:nvPr/>
        </p:nvSpPr>
        <p:spPr>
          <a:xfrm>
            <a:off x="4598362" y="350225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9"/>
          <p:cNvSpPr/>
          <p:nvPr/>
        </p:nvSpPr>
        <p:spPr>
          <a:xfrm>
            <a:off x="1191862" y="3703616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9"/>
          <p:cNvSpPr txBox="1"/>
          <p:nvPr>
            <p:ph idx="4294967295" type="title"/>
          </p:nvPr>
        </p:nvSpPr>
        <p:spPr>
          <a:xfrm>
            <a:off x="-61300" y="690874"/>
            <a:ext cx="1422600" cy="40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Requirements Analysis</a:t>
            </a:r>
            <a:endParaRPr sz="900"/>
          </a:p>
        </p:txBody>
      </p:sp>
      <p:sp>
        <p:nvSpPr>
          <p:cNvPr id="975" name="Google Shape;975;p29"/>
          <p:cNvSpPr/>
          <p:nvPr/>
        </p:nvSpPr>
        <p:spPr>
          <a:xfrm>
            <a:off x="3437462" y="3675466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" name="Google Shape;976;p29"/>
          <p:cNvCxnSpPr>
            <a:stCxn id="964" idx="4"/>
            <a:endCxn id="956" idx="0"/>
          </p:cNvCxnSpPr>
          <p:nvPr/>
        </p:nvCxnSpPr>
        <p:spPr>
          <a:xfrm>
            <a:off x="650012" y="1435925"/>
            <a:ext cx="0" cy="94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29"/>
          <p:cNvSpPr txBox="1"/>
          <p:nvPr>
            <p:ph idx="4294967295" type="title"/>
          </p:nvPr>
        </p:nvSpPr>
        <p:spPr>
          <a:xfrm>
            <a:off x="1023400" y="4028427"/>
            <a:ext cx="1422600" cy="37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Prototype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</a:t>
            </a:r>
            <a:endParaRPr sz="900"/>
          </a:p>
        </p:txBody>
      </p:sp>
      <p:sp>
        <p:nvSpPr>
          <p:cNvPr id="978" name="Google Shape;978;p29"/>
          <p:cNvSpPr txBox="1"/>
          <p:nvPr>
            <p:ph idx="4294967295" type="title"/>
          </p:nvPr>
        </p:nvSpPr>
        <p:spPr>
          <a:xfrm>
            <a:off x="3269013" y="4028427"/>
            <a:ext cx="1422600" cy="37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Interactive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DEMO</a:t>
            </a:r>
            <a:endParaRPr sz="900"/>
          </a:p>
        </p:txBody>
      </p:sp>
      <p:sp>
        <p:nvSpPr>
          <p:cNvPr id="979" name="Google Shape;979;p29"/>
          <p:cNvSpPr txBox="1"/>
          <p:nvPr>
            <p:ph idx="4294967295" type="title"/>
          </p:nvPr>
        </p:nvSpPr>
        <p:spPr>
          <a:xfrm>
            <a:off x="2108100" y="690874"/>
            <a:ext cx="1422600" cy="40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Expert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Review</a:t>
            </a:r>
            <a:endParaRPr sz="900"/>
          </a:p>
        </p:txBody>
      </p:sp>
      <p:sp>
        <p:nvSpPr>
          <p:cNvPr id="980" name="Google Shape;980;p29"/>
          <p:cNvSpPr txBox="1"/>
          <p:nvPr>
            <p:ph idx="4294967295" type="title"/>
          </p:nvPr>
        </p:nvSpPr>
        <p:spPr>
          <a:xfrm>
            <a:off x="4429900" y="690874"/>
            <a:ext cx="1422600" cy="40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Test</a:t>
            </a:r>
            <a:endParaRPr sz="900"/>
          </a:p>
        </p:txBody>
      </p:sp>
      <p:cxnSp>
        <p:nvCxnSpPr>
          <p:cNvPr id="981" name="Google Shape;981;p29"/>
          <p:cNvCxnSpPr>
            <a:stCxn id="957" idx="4"/>
            <a:endCxn id="973" idx="0"/>
          </p:cNvCxnSpPr>
          <p:nvPr/>
        </p:nvCxnSpPr>
        <p:spPr>
          <a:xfrm>
            <a:off x="1734694" y="2758950"/>
            <a:ext cx="0" cy="944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9"/>
          <p:cNvCxnSpPr>
            <a:stCxn id="969" idx="4"/>
            <a:endCxn id="958" idx="0"/>
          </p:cNvCxnSpPr>
          <p:nvPr/>
        </p:nvCxnSpPr>
        <p:spPr>
          <a:xfrm>
            <a:off x="2819412" y="1435925"/>
            <a:ext cx="0" cy="94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9"/>
          <p:cNvCxnSpPr>
            <a:stCxn id="959" idx="4"/>
            <a:endCxn id="975" idx="0"/>
          </p:cNvCxnSpPr>
          <p:nvPr/>
        </p:nvCxnSpPr>
        <p:spPr>
          <a:xfrm>
            <a:off x="3980306" y="2758950"/>
            <a:ext cx="0" cy="91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29"/>
          <p:cNvCxnSpPr>
            <a:stCxn id="972" idx="4"/>
            <a:endCxn id="960" idx="0"/>
          </p:cNvCxnSpPr>
          <p:nvPr/>
        </p:nvCxnSpPr>
        <p:spPr>
          <a:xfrm>
            <a:off x="5141212" y="1435925"/>
            <a:ext cx="0" cy="94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29"/>
          <p:cNvSpPr/>
          <p:nvPr/>
        </p:nvSpPr>
        <p:spPr>
          <a:xfrm rot="-5400000">
            <a:off x="1136100" y="24590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9"/>
          <p:cNvSpPr/>
          <p:nvPr/>
        </p:nvSpPr>
        <p:spPr>
          <a:xfrm rot="-5400000">
            <a:off x="2220800" y="24590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9"/>
          <p:cNvSpPr/>
          <p:nvPr/>
        </p:nvSpPr>
        <p:spPr>
          <a:xfrm rot="-5400000">
            <a:off x="3305500" y="24376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9"/>
          <p:cNvSpPr/>
          <p:nvPr/>
        </p:nvSpPr>
        <p:spPr>
          <a:xfrm rot="-5400000">
            <a:off x="4466413" y="24590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6109694" y="24059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9"/>
          <p:cNvSpPr/>
          <p:nvPr/>
        </p:nvSpPr>
        <p:spPr>
          <a:xfrm>
            <a:off x="7263304" y="24059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29"/>
          <p:cNvCxnSpPr>
            <a:stCxn id="992" idx="2"/>
            <a:endCxn id="989" idx="0"/>
          </p:cNvCxnSpPr>
          <p:nvPr/>
        </p:nvCxnSpPr>
        <p:spPr>
          <a:xfrm>
            <a:off x="6296894" y="2169850"/>
            <a:ext cx="0" cy="2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9"/>
          <p:cNvCxnSpPr>
            <a:stCxn id="990" idx="4"/>
            <a:endCxn id="994" idx="0"/>
          </p:cNvCxnSpPr>
          <p:nvPr/>
        </p:nvCxnSpPr>
        <p:spPr>
          <a:xfrm>
            <a:off x="7450504" y="2780350"/>
            <a:ext cx="7200" cy="24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29"/>
          <p:cNvSpPr/>
          <p:nvPr/>
        </p:nvSpPr>
        <p:spPr>
          <a:xfrm>
            <a:off x="6907654" y="371625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9"/>
          <p:cNvSpPr/>
          <p:nvPr/>
        </p:nvSpPr>
        <p:spPr>
          <a:xfrm>
            <a:off x="5754049" y="3696866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9"/>
          <p:cNvSpPr txBox="1"/>
          <p:nvPr>
            <p:ph idx="4294967295" type="title"/>
          </p:nvPr>
        </p:nvSpPr>
        <p:spPr>
          <a:xfrm>
            <a:off x="5585600" y="4049827"/>
            <a:ext cx="1422600" cy="37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Visual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Interface</a:t>
            </a:r>
            <a:endParaRPr sz="900"/>
          </a:p>
        </p:txBody>
      </p:sp>
      <p:sp>
        <p:nvSpPr>
          <p:cNvPr id="998" name="Google Shape;998;p29"/>
          <p:cNvSpPr txBox="1"/>
          <p:nvPr>
            <p:ph idx="4294967295" type="title"/>
          </p:nvPr>
        </p:nvSpPr>
        <p:spPr>
          <a:xfrm>
            <a:off x="6739192" y="712274"/>
            <a:ext cx="1422600" cy="40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Coding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UI</a:t>
            </a:r>
            <a:endParaRPr sz="900"/>
          </a:p>
        </p:txBody>
      </p:sp>
      <p:cxnSp>
        <p:nvCxnSpPr>
          <p:cNvPr id="999" name="Google Shape;999;p29"/>
          <p:cNvCxnSpPr>
            <a:stCxn id="989" idx="4"/>
            <a:endCxn id="996" idx="0"/>
          </p:cNvCxnSpPr>
          <p:nvPr/>
        </p:nvCxnSpPr>
        <p:spPr>
          <a:xfrm>
            <a:off x="6296894" y="2780350"/>
            <a:ext cx="0" cy="91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9"/>
          <p:cNvCxnSpPr>
            <a:stCxn id="995" idx="4"/>
            <a:endCxn id="990" idx="0"/>
          </p:cNvCxnSpPr>
          <p:nvPr/>
        </p:nvCxnSpPr>
        <p:spPr>
          <a:xfrm>
            <a:off x="7450504" y="1457325"/>
            <a:ext cx="0" cy="94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29"/>
          <p:cNvSpPr/>
          <p:nvPr/>
        </p:nvSpPr>
        <p:spPr>
          <a:xfrm rot="-5400000">
            <a:off x="5712538" y="245449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9"/>
          <p:cNvSpPr/>
          <p:nvPr/>
        </p:nvSpPr>
        <p:spPr>
          <a:xfrm rot="-5400000">
            <a:off x="6855554" y="24804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9"/>
          <p:cNvSpPr/>
          <p:nvPr/>
        </p:nvSpPr>
        <p:spPr>
          <a:xfrm>
            <a:off x="8319494" y="2405950"/>
            <a:ext cx="374400" cy="3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" name="Google Shape;1004;p29"/>
          <p:cNvCxnSpPr>
            <a:endCxn id="1003" idx="0"/>
          </p:cNvCxnSpPr>
          <p:nvPr/>
        </p:nvCxnSpPr>
        <p:spPr>
          <a:xfrm>
            <a:off x="8506694" y="2169850"/>
            <a:ext cx="0" cy="23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29"/>
          <p:cNvSpPr/>
          <p:nvPr/>
        </p:nvSpPr>
        <p:spPr>
          <a:xfrm>
            <a:off x="7963849" y="3696866"/>
            <a:ext cx="1085700" cy="1085700"/>
          </a:xfrm>
          <a:prstGeom prst="ellipse">
            <a:avLst/>
          </a:pr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9"/>
          <p:cNvSpPr txBox="1"/>
          <p:nvPr>
            <p:ph idx="4294967295" type="title"/>
          </p:nvPr>
        </p:nvSpPr>
        <p:spPr>
          <a:xfrm>
            <a:off x="7795400" y="4049827"/>
            <a:ext cx="1422600" cy="37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Release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Tracking</a:t>
            </a:r>
            <a:endParaRPr sz="900"/>
          </a:p>
        </p:txBody>
      </p:sp>
      <p:cxnSp>
        <p:nvCxnSpPr>
          <p:cNvPr id="1007" name="Google Shape;1007;p29"/>
          <p:cNvCxnSpPr>
            <a:stCxn id="1003" idx="4"/>
            <a:endCxn id="1005" idx="0"/>
          </p:cNvCxnSpPr>
          <p:nvPr/>
        </p:nvCxnSpPr>
        <p:spPr>
          <a:xfrm>
            <a:off x="8506694" y="2780350"/>
            <a:ext cx="0" cy="91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29"/>
          <p:cNvSpPr/>
          <p:nvPr/>
        </p:nvSpPr>
        <p:spPr>
          <a:xfrm rot="-5400000">
            <a:off x="7998554" y="2480443"/>
            <a:ext cx="1887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1E50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UX</a:t>
            </a:r>
            <a:endParaRPr/>
          </a:p>
        </p:txBody>
      </p:sp>
      <p:sp>
        <p:nvSpPr>
          <p:cNvPr id="1014" name="Google Shape;1014;p30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Meet the users’ needs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Know where you are in the design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a clear hierarchy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it consistent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 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Context is key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Usability 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is more</a:t>
            </a:r>
            <a:endParaRPr/>
          </a:p>
        </p:txBody>
      </p:sp>
      <p:sp>
        <p:nvSpPr>
          <p:cNvPr id="1015" name="Google Shape;1015;p30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simple language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Typography is powerful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Feedback matters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Confirm before you commit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is in control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with personality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 grammar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Narrative design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1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FIVE ELEMENTS OF</a:t>
            </a:r>
            <a:r>
              <a:rPr lang="en"/>
              <a:t> UX</a:t>
            </a:r>
            <a:endParaRPr/>
          </a:p>
        </p:txBody>
      </p:sp>
      <p:grpSp>
        <p:nvGrpSpPr>
          <p:cNvPr id="1021" name="Google Shape;1021;p31"/>
          <p:cNvGrpSpPr/>
          <p:nvPr/>
        </p:nvGrpSpPr>
        <p:grpSpPr>
          <a:xfrm>
            <a:off x="2842519" y="1791782"/>
            <a:ext cx="2517671" cy="2517411"/>
            <a:chOff x="3493534" y="2173354"/>
            <a:chExt cx="513926" cy="513904"/>
          </a:xfrm>
        </p:grpSpPr>
        <p:sp>
          <p:nvSpPr>
            <p:cNvPr id="1022" name="Google Shape;1022;p31"/>
            <p:cNvSpPr/>
            <p:nvPr/>
          </p:nvSpPr>
          <p:spPr>
            <a:xfrm>
              <a:off x="3493534" y="2290183"/>
              <a:ext cx="219900" cy="219900"/>
            </a:xfrm>
            <a:prstGeom prst="ellipse">
              <a:avLst/>
            </a:pr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3547823" y="2467358"/>
              <a:ext cx="219900" cy="219900"/>
            </a:xfrm>
            <a:prstGeom prst="ellipse">
              <a:avLst/>
            </a:pr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3734138" y="2467358"/>
              <a:ext cx="219900" cy="219900"/>
            </a:xfrm>
            <a:prstGeom prst="ellipse">
              <a:avLst/>
            </a:prstGeom>
            <a:solidFill>
              <a:srgbClr val="FFD966">
                <a:alpha val="370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787560" y="2288011"/>
              <a:ext cx="219900" cy="219900"/>
            </a:xfrm>
            <a:prstGeom prst="ellipse">
              <a:avLst/>
            </a:pr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3637290" y="2173354"/>
              <a:ext cx="219900" cy="219900"/>
            </a:xfrm>
            <a:prstGeom prst="ellipse">
              <a:avLst/>
            </a:pr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7" name="Google Shape;1027;p31"/>
          <p:cNvSpPr txBox="1"/>
          <p:nvPr>
            <p:ph idx="4294967295" type="title"/>
          </p:nvPr>
        </p:nvSpPr>
        <p:spPr>
          <a:xfrm>
            <a:off x="3070800" y="5697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Strategy</a:t>
            </a:r>
            <a:endParaRPr sz="1400"/>
          </a:p>
        </p:txBody>
      </p:sp>
      <p:sp>
        <p:nvSpPr>
          <p:cNvPr id="1028" name="Google Shape;1028;p31"/>
          <p:cNvSpPr txBox="1"/>
          <p:nvPr>
            <p:ph idx="4294967295" type="subTitle"/>
          </p:nvPr>
        </p:nvSpPr>
        <p:spPr>
          <a:xfrm>
            <a:off x="3070800" y="869399"/>
            <a:ext cx="2029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User needs and business objectives</a:t>
            </a:r>
            <a:endParaRPr sz="1300"/>
          </a:p>
        </p:txBody>
      </p:sp>
      <p:sp>
        <p:nvSpPr>
          <p:cNvPr id="1029" name="Google Shape;1029;p31"/>
          <p:cNvSpPr txBox="1"/>
          <p:nvPr>
            <p:ph idx="4294967295" type="title"/>
          </p:nvPr>
        </p:nvSpPr>
        <p:spPr>
          <a:xfrm>
            <a:off x="5574238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Scope</a:t>
            </a:r>
            <a:endParaRPr sz="1400"/>
          </a:p>
        </p:txBody>
      </p:sp>
      <p:sp>
        <p:nvSpPr>
          <p:cNvPr id="1030" name="Google Shape;1030;p31"/>
          <p:cNvSpPr txBox="1"/>
          <p:nvPr>
            <p:ph idx="4294967295" type="subTitle"/>
          </p:nvPr>
        </p:nvSpPr>
        <p:spPr>
          <a:xfrm>
            <a:off x="5574238" y="21676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Functional and content requirements</a:t>
            </a:r>
            <a:endParaRPr sz="1300"/>
          </a:p>
        </p:txBody>
      </p:sp>
      <p:sp>
        <p:nvSpPr>
          <p:cNvPr id="1031" name="Google Shape;1031;p31"/>
          <p:cNvSpPr txBox="1"/>
          <p:nvPr>
            <p:ph idx="4294967295" type="title"/>
          </p:nvPr>
        </p:nvSpPr>
        <p:spPr>
          <a:xfrm>
            <a:off x="5574250" y="3416450"/>
            <a:ext cx="20292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Structure</a:t>
            </a:r>
            <a:endParaRPr sz="1400"/>
          </a:p>
        </p:txBody>
      </p:sp>
      <p:sp>
        <p:nvSpPr>
          <p:cNvPr id="1032" name="Google Shape;1032;p31"/>
          <p:cNvSpPr txBox="1"/>
          <p:nvPr>
            <p:ph idx="4294967295" type="subTitle"/>
          </p:nvPr>
        </p:nvSpPr>
        <p:spPr>
          <a:xfrm>
            <a:off x="5574263" y="3665779"/>
            <a:ext cx="22833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Interaction Design &amp; Information Architecture</a:t>
            </a:r>
            <a:endParaRPr sz="1300"/>
          </a:p>
        </p:txBody>
      </p:sp>
      <p:sp>
        <p:nvSpPr>
          <p:cNvPr id="1033" name="Google Shape;1033;p31"/>
          <p:cNvSpPr txBox="1"/>
          <p:nvPr>
            <p:ph idx="4294967295" type="title"/>
          </p:nvPr>
        </p:nvSpPr>
        <p:spPr>
          <a:xfrm>
            <a:off x="599263" y="1867974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Surface</a:t>
            </a:r>
            <a:endParaRPr sz="1400"/>
          </a:p>
        </p:txBody>
      </p:sp>
      <p:sp>
        <p:nvSpPr>
          <p:cNvPr id="1034" name="Google Shape;1034;p31"/>
          <p:cNvSpPr txBox="1"/>
          <p:nvPr>
            <p:ph idx="4294967295" type="subTitle"/>
          </p:nvPr>
        </p:nvSpPr>
        <p:spPr>
          <a:xfrm>
            <a:off x="1160025" y="2167625"/>
            <a:ext cx="14685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The visual appearance</a:t>
            </a:r>
            <a:endParaRPr sz="1300"/>
          </a:p>
        </p:txBody>
      </p:sp>
      <p:sp>
        <p:nvSpPr>
          <p:cNvPr id="1035" name="Google Shape;1035;p31"/>
          <p:cNvSpPr txBox="1"/>
          <p:nvPr>
            <p:ph idx="4294967295" type="title"/>
          </p:nvPr>
        </p:nvSpPr>
        <p:spPr>
          <a:xfrm>
            <a:off x="599263" y="3416449"/>
            <a:ext cx="20292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Skeleton</a:t>
            </a:r>
            <a:endParaRPr sz="1400"/>
          </a:p>
        </p:txBody>
      </p:sp>
      <p:sp>
        <p:nvSpPr>
          <p:cNvPr id="1036" name="Google Shape;1036;p31"/>
          <p:cNvSpPr txBox="1"/>
          <p:nvPr>
            <p:ph idx="4294967295" type="subTitle"/>
          </p:nvPr>
        </p:nvSpPr>
        <p:spPr>
          <a:xfrm>
            <a:off x="1159875" y="3716100"/>
            <a:ext cx="14685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Visual form on the screen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1037" name="Google Shape;1037;p31"/>
          <p:cNvCxnSpPr>
            <a:stCxn id="1033" idx="3"/>
            <a:endCxn id="1022" idx="0"/>
          </p:cNvCxnSpPr>
          <p:nvPr/>
        </p:nvCxnSpPr>
        <p:spPr>
          <a:xfrm>
            <a:off x="2628463" y="2057874"/>
            <a:ext cx="752700" cy="3063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1"/>
          <p:cNvCxnSpPr>
            <a:endCxn id="1023" idx="4"/>
          </p:cNvCxnSpPr>
          <p:nvPr/>
        </p:nvCxnSpPr>
        <p:spPr>
          <a:xfrm>
            <a:off x="2628609" y="3606293"/>
            <a:ext cx="1018500" cy="702900"/>
          </a:xfrm>
          <a:prstGeom prst="bentConnector4">
            <a:avLst>
              <a:gd fmla="val 23557" name="adj1"/>
              <a:gd fmla="val 133878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1"/>
          <p:cNvCxnSpPr>
            <a:stCxn id="1029" idx="1"/>
            <a:endCxn id="1025" idx="0"/>
          </p:cNvCxnSpPr>
          <p:nvPr/>
        </p:nvCxnSpPr>
        <p:spPr>
          <a:xfrm flipH="1">
            <a:off x="4821538" y="2057874"/>
            <a:ext cx="752700" cy="295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1"/>
          <p:cNvCxnSpPr>
            <a:endCxn id="1024" idx="4"/>
          </p:cNvCxnSpPr>
          <p:nvPr/>
        </p:nvCxnSpPr>
        <p:spPr>
          <a:xfrm flipH="1">
            <a:off x="4559847" y="3678893"/>
            <a:ext cx="977100" cy="630300"/>
          </a:xfrm>
          <a:prstGeom prst="bentConnector4">
            <a:avLst>
              <a:gd fmla="val 22437" name="adj1"/>
              <a:gd fmla="val 13778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1"/>
          <p:cNvCxnSpPr>
            <a:stCxn id="1026" idx="0"/>
            <a:endCxn id="1028" idx="2"/>
          </p:cNvCxnSpPr>
          <p:nvPr/>
        </p:nvCxnSpPr>
        <p:spPr>
          <a:xfrm rot="10800000">
            <a:off x="4085398" y="1462682"/>
            <a:ext cx="0" cy="32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2" name="Google Shape;1042;p31"/>
          <p:cNvGrpSpPr/>
          <p:nvPr/>
        </p:nvGrpSpPr>
        <p:grpSpPr>
          <a:xfrm>
            <a:off x="3476755" y="3602820"/>
            <a:ext cx="354955" cy="353456"/>
            <a:chOff x="3114300" y="3750150"/>
            <a:chExt cx="586025" cy="583550"/>
          </a:xfrm>
        </p:grpSpPr>
        <p:sp>
          <p:nvSpPr>
            <p:cNvPr id="1043" name="Google Shape;1043;p31"/>
            <p:cNvSpPr/>
            <p:nvPr/>
          </p:nvSpPr>
          <p:spPr>
            <a:xfrm>
              <a:off x="3484900" y="3955325"/>
              <a:ext cx="53375" cy="167475"/>
            </a:xfrm>
            <a:custGeom>
              <a:rect b="b" l="l" r="r" t="t"/>
              <a:pathLst>
                <a:path extrusionOk="0" h="6699" w="2135">
                  <a:moveTo>
                    <a:pt x="1790" y="0"/>
                  </a:moveTo>
                  <a:cubicBezTo>
                    <a:pt x="1602" y="0"/>
                    <a:pt x="1448" y="154"/>
                    <a:pt x="1448" y="344"/>
                  </a:cubicBezTo>
                  <a:lnTo>
                    <a:pt x="1448" y="805"/>
                  </a:lnTo>
                  <a:cubicBezTo>
                    <a:pt x="1446" y="1486"/>
                    <a:pt x="1213" y="2144"/>
                    <a:pt x="786" y="2674"/>
                  </a:cubicBezTo>
                  <a:lnTo>
                    <a:pt x="77" y="3550"/>
                  </a:lnTo>
                  <a:cubicBezTo>
                    <a:pt x="28" y="3611"/>
                    <a:pt x="0" y="3687"/>
                    <a:pt x="0" y="3765"/>
                  </a:cubicBezTo>
                  <a:lnTo>
                    <a:pt x="0" y="6356"/>
                  </a:lnTo>
                  <a:cubicBezTo>
                    <a:pt x="0" y="6545"/>
                    <a:pt x="154" y="6698"/>
                    <a:pt x="344" y="6698"/>
                  </a:cubicBezTo>
                  <a:cubicBezTo>
                    <a:pt x="533" y="6698"/>
                    <a:pt x="686" y="6545"/>
                    <a:pt x="686" y="6356"/>
                  </a:cubicBezTo>
                  <a:lnTo>
                    <a:pt x="686" y="3888"/>
                  </a:lnTo>
                  <a:lnTo>
                    <a:pt x="1319" y="3108"/>
                  </a:lnTo>
                  <a:cubicBezTo>
                    <a:pt x="1845" y="2456"/>
                    <a:pt x="2133" y="1644"/>
                    <a:pt x="2134" y="807"/>
                  </a:cubicBezTo>
                  <a:lnTo>
                    <a:pt x="2134" y="344"/>
                  </a:lnTo>
                  <a:cubicBezTo>
                    <a:pt x="2134" y="155"/>
                    <a:pt x="1980" y="2"/>
                    <a:pt x="1790" y="2"/>
                  </a:cubicBez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321275" y="4139925"/>
              <a:ext cx="180800" cy="193775"/>
            </a:xfrm>
            <a:custGeom>
              <a:rect b="b" l="l" r="r" t="t"/>
              <a:pathLst>
                <a:path extrusionOk="0" h="7751" w="7232">
                  <a:moveTo>
                    <a:pt x="6889" y="1"/>
                  </a:moveTo>
                  <a:cubicBezTo>
                    <a:pt x="6699" y="1"/>
                    <a:pt x="6545" y="154"/>
                    <a:pt x="6545" y="344"/>
                  </a:cubicBezTo>
                  <a:lnTo>
                    <a:pt x="6545" y="7064"/>
                  </a:lnTo>
                  <a:lnTo>
                    <a:pt x="687" y="7064"/>
                  </a:lnTo>
                  <a:lnTo>
                    <a:pt x="687" y="5291"/>
                  </a:lnTo>
                  <a:cubicBezTo>
                    <a:pt x="687" y="5103"/>
                    <a:pt x="533" y="4949"/>
                    <a:pt x="345" y="4949"/>
                  </a:cubicBezTo>
                  <a:cubicBezTo>
                    <a:pt x="154" y="4949"/>
                    <a:pt x="1" y="5103"/>
                    <a:pt x="1" y="5291"/>
                  </a:cubicBezTo>
                  <a:lnTo>
                    <a:pt x="1" y="7407"/>
                  </a:lnTo>
                  <a:cubicBezTo>
                    <a:pt x="1" y="7597"/>
                    <a:pt x="154" y="7751"/>
                    <a:pt x="345" y="7751"/>
                  </a:cubicBezTo>
                  <a:lnTo>
                    <a:pt x="6889" y="7751"/>
                  </a:lnTo>
                  <a:cubicBezTo>
                    <a:pt x="7078" y="7751"/>
                    <a:pt x="7231" y="7597"/>
                    <a:pt x="7231" y="7407"/>
                  </a:cubicBezTo>
                  <a:lnTo>
                    <a:pt x="7231" y="344"/>
                  </a:lnTo>
                  <a:cubicBezTo>
                    <a:pt x="7231" y="154"/>
                    <a:pt x="7078" y="2"/>
                    <a:pt x="6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114300" y="3750150"/>
              <a:ext cx="586025" cy="496325"/>
            </a:xfrm>
            <a:custGeom>
              <a:rect b="b" l="l" r="r" t="t"/>
              <a:pathLst>
                <a:path extrusionOk="0" h="19853" w="23441">
                  <a:moveTo>
                    <a:pt x="3617" y="3045"/>
                  </a:moveTo>
                  <a:lnTo>
                    <a:pt x="3617" y="5355"/>
                  </a:lnTo>
                  <a:lnTo>
                    <a:pt x="2408" y="4776"/>
                  </a:lnTo>
                  <a:lnTo>
                    <a:pt x="2408" y="3624"/>
                  </a:lnTo>
                  <a:lnTo>
                    <a:pt x="3617" y="3045"/>
                  </a:lnTo>
                  <a:close/>
                  <a:moveTo>
                    <a:pt x="6878" y="2845"/>
                  </a:moveTo>
                  <a:lnTo>
                    <a:pt x="6878" y="5555"/>
                  </a:lnTo>
                  <a:lnTo>
                    <a:pt x="4303" y="5555"/>
                  </a:lnTo>
                  <a:lnTo>
                    <a:pt x="4303" y="2845"/>
                  </a:lnTo>
                  <a:close/>
                  <a:moveTo>
                    <a:pt x="18571" y="2842"/>
                  </a:moveTo>
                  <a:lnTo>
                    <a:pt x="18571" y="5558"/>
                  </a:lnTo>
                  <a:lnTo>
                    <a:pt x="16965" y="5558"/>
                  </a:lnTo>
                  <a:lnTo>
                    <a:pt x="16965" y="2842"/>
                  </a:lnTo>
                  <a:close/>
                  <a:moveTo>
                    <a:pt x="20411" y="2842"/>
                  </a:moveTo>
                  <a:lnTo>
                    <a:pt x="20411" y="5558"/>
                  </a:lnTo>
                  <a:lnTo>
                    <a:pt x="19258" y="5558"/>
                  </a:lnTo>
                  <a:lnTo>
                    <a:pt x="19258" y="2842"/>
                  </a:lnTo>
                  <a:close/>
                  <a:moveTo>
                    <a:pt x="22277" y="2842"/>
                  </a:moveTo>
                  <a:cubicBezTo>
                    <a:pt x="22541" y="2844"/>
                    <a:pt x="22754" y="3057"/>
                    <a:pt x="22754" y="3321"/>
                  </a:cubicBezTo>
                  <a:lnTo>
                    <a:pt x="22754" y="5081"/>
                  </a:lnTo>
                  <a:cubicBezTo>
                    <a:pt x="22754" y="5343"/>
                    <a:pt x="22541" y="5557"/>
                    <a:pt x="22277" y="5558"/>
                  </a:cubicBezTo>
                  <a:lnTo>
                    <a:pt x="21099" y="5558"/>
                  </a:lnTo>
                  <a:lnTo>
                    <a:pt x="21099" y="2842"/>
                  </a:lnTo>
                  <a:close/>
                  <a:moveTo>
                    <a:pt x="9967" y="1139"/>
                  </a:moveTo>
                  <a:cubicBezTo>
                    <a:pt x="10298" y="1139"/>
                    <a:pt x="10566" y="1402"/>
                    <a:pt x="10575" y="1732"/>
                  </a:cubicBezTo>
                  <a:lnTo>
                    <a:pt x="10575" y="5294"/>
                  </a:lnTo>
                  <a:cubicBezTo>
                    <a:pt x="10566" y="5623"/>
                    <a:pt x="10298" y="5886"/>
                    <a:pt x="9967" y="5886"/>
                  </a:cubicBezTo>
                  <a:cubicBezTo>
                    <a:pt x="9638" y="5886"/>
                    <a:pt x="9368" y="5623"/>
                    <a:pt x="9360" y="5294"/>
                  </a:cubicBezTo>
                  <a:lnTo>
                    <a:pt x="9360" y="1732"/>
                  </a:lnTo>
                  <a:cubicBezTo>
                    <a:pt x="9368" y="1402"/>
                    <a:pt x="9638" y="1139"/>
                    <a:pt x="9967" y="1139"/>
                  </a:cubicBezTo>
                  <a:close/>
                  <a:moveTo>
                    <a:pt x="15671" y="2120"/>
                  </a:moveTo>
                  <a:cubicBezTo>
                    <a:pt x="16001" y="2120"/>
                    <a:pt x="16270" y="2382"/>
                    <a:pt x="16279" y="2713"/>
                  </a:cubicBezTo>
                  <a:lnTo>
                    <a:pt x="16279" y="5294"/>
                  </a:lnTo>
                  <a:cubicBezTo>
                    <a:pt x="16270" y="5623"/>
                    <a:pt x="16001" y="5886"/>
                    <a:pt x="15671" y="5886"/>
                  </a:cubicBezTo>
                  <a:cubicBezTo>
                    <a:pt x="15341" y="5886"/>
                    <a:pt x="15072" y="5623"/>
                    <a:pt x="15063" y="5294"/>
                  </a:cubicBezTo>
                  <a:lnTo>
                    <a:pt x="15063" y="2713"/>
                  </a:lnTo>
                  <a:cubicBezTo>
                    <a:pt x="15072" y="2382"/>
                    <a:pt x="15341" y="2120"/>
                    <a:pt x="15671" y="2120"/>
                  </a:cubicBezTo>
                  <a:close/>
                  <a:moveTo>
                    <a:pt x="11869" y="685"/>
                  </a:moveTo>
                  <a:cubicBezTo>
                    <a:pt x="12204" y="685"/>
                    <a:pt x="12475" y="958"/>
                    <a:pt x="12475" y="1293"/>
                  </a:cubicBezTo>
                  <a:lnTo>
                    <a:pt x="12475" y="1732"/>
                  </a:lnTo>
                  <a:lnTo>
                    <a:pt x="12475" y="5294"/>
                  </a:lnTo>
                  <a:cubicBezTo>
                    <a:pt x="12475" y="5629"/>
                    <a:pt x="12204" y="5900"/>
                    <a:pt x="11869" y="5900"/>
                  </a:cubicBezTo>
                  <a:cubicBezTo>
                    <a:pt x="11532" y="5900"/>
                    <a:pt x="11261" y="5629"/>
                    <a:pt x="11261" y="5294"/>
                  </a:cubicBezTo>
                  <a:lnTo>
                    <a:pt x="11261" y="1293"/>
                  </a:lnTo>
                  <a:cubicBezTo>
                    <a:pt x="11261" y="958"/>
                    <a:pt x="11532" y="685"/>
                    <a:pt x="11869" y="685"/>
                  </a:cubicBezTo>
                  <a:close/>
                  <a:moveTo>
                    <a:pt x="13769" y="1139"/>
                  </a:moveTo>
                  <a:cubicBezTo>
                    <a:pt x="14100" y="1139"/>
                    <a:pt x="14369" y="1402"/>
                    <a:pt x="14377" y="1732"/>
                  </a:cubicBezTo>
                  <a:lnTo>
                    <a:pt x="14377" y="2713"/>
                  </a:lnTo>
                  <a:lnTo>
                    <a:pt x="14377" y="5294"/>
                  </a:lnTo>
                  <a:cubicBezTo>
                    <a:pt x="14386" y="5635"/>
                    <a:pt x="14112" y="5916"/>
                    <a:pt x="13769" y="5916"/>
                  </a:cubicBezTo>
                  <a:cubicBezTo>
                    <a:pt x="13428" y="5916"/>
                    <a:pt x="13154" y="5635"/>
                    <a:pt x="13163" y="5294"/>
                  </a:cubicBezTo>
                  <a:lnTo>
                    <a:pt x="13163" y="1732"/>
                  </a:lnTo>
                  <a:cubicBezTo>
                    <a:pt x="13170" y="1402"/>
                    <a:pt x="13440" y="1139"/>
                    <a:pt x="13769" y="1139"/>
                  </a:cubicBezTo>
                  <a:close/>
                  <a:moveTo>
                    <a:pt x="11869" y="0"/>
                  </a:moveTo>
                  <a:cubicBezTo>
                    <a:pt x="11390" y="0"/>
                    <a:pt x="10951" y="264"/>
                    <a:pt x="10727" y="686"/>
                  </a:cubicBezTo>
                  <a:cubicBezTo>
                    <a:pt x="10502" y="523"/>
                    <a:pt x="10235" y="439"/>
                    <a:pt x="9966" y="439"/>
                  </a:cubicBezTo>
                  <a:cubicBezTo>
                    <a:pt x="9766" y="439"/>
                    <a:pt x="9565" y="486"/>
                    <a:pt x="9379" y="581"/>
                  </a:cubicBezTo>
                  <a:cubicBezTo>
                    <a:pt x="8946" y="801"/>
                    <a:pt x="8673" y="1246"/>
                    <a:pt x="8674" y="1732"/>
                  </a:cubicBezTo>
                  <a:lnTo>
                    <a:pt x="8674" y="2646"/>
                  </a:lnTo>
                  <a:cubicBezTo>
                    <a:pt x="8281" y="2276"/>
                    <a:pt x="7762" y="2070"/>
                    <a:pt x="7222" y="2070"/>
                  </a:cubicBezTo>
                  <a:cubicBezTo>
                    <a:pt x="7136" y="2070"/>
                    <a:pt x="7055" y="2102"/>
                    <a:pt x="6993" y="2159"/>
                  </a:cubicBezTo>
                  <a:lnTo>
                    <a:pt x="3933" y="2159"/>
                  </a:lnTo>
                  <a:cubicBezTo>
                    <a:pt x="3922" y="2160"/>
                    <a:pt x="3910" y="2162"/>
                    <a:pt x="3900" y="2163"/>
                  </a:cubicBezTo>
                  <a:lnTo>
                    <a:pt x="3894" y="2163"/>
                  </a:lnTo>
                  <a:cubicBezTo>
                    <a:pt x="3881" y="2166"/>
                    <a:pt x="3868" y="2169"/>
                    <a:pt x="3855" y="2173"/>
                  </a:cubicBezTo>
                  <a:cubicBezTo>
                    <a:pt x="3852" y="2175"/>
                    <a:pt x="3850" y="2175"/>
                    <a:pt x="3849" y="2176"/>
                  </a:cubicBezTo>
                  <a:cubicBezTo>
                    <a:pt x="3839" y="2179"/>
                    <a:pt x="3827" y="2184"/>
                    <a:pt x="3817" y="2189"/>
                  </a:cubicBezTo>
                  <a:cubicBezTo>
                    <a:pt x="3816" y="2189"/>
                    <a:pt x="3814" y="2189"/>
                    <a:pt x="3813" y="2191"/>
                  </a:cubicBezTo>
                  <a:lnTo>
                    <a:pt x="260" y="3890"/>
                  </a:lnTo>
                  <a:cubicBezTo>
                    <a:pt x="0" y="4013"/>
                    <a:pt x="0" y="4383"/>
                    <a:pt x="260" y="4508"/>
                  </a:cubicBezTo>
                  <a:lnTo>
                    <a:pt x="1918" y="5301"/>
                  </a:lnTo>
                  <a:lnTo>
                    <a:pt x="3813" y="6208"/>
                  </a:lnTo>
                  <a:lnTo>
                    <a:pt x="3817" y="6209"/>
                  </a:lnTo>
                  <a:cubicBezTo>
                    <a:pt x="3826" y="6214"/>
                    <a:pt x="3833" y="6217"/>
                    <a:pt x="3842" y="6220"/>
                  </a:cubicBezTo>
                  <a:lnTo>
                    <a:pt x="3852" y="6223"/>
                  </a:lnTo>
                  <a:cubicBezTo>
                    <a:pt x="3861" y="6225"/>
                    <a:pt x="3869" y="6228"/>
                    <a:pt x="3878" y="6231"/>
                  </a:cubicBezTo>
                  <a:lnTo>
                    <a:pt x="3887" y="6233"/>
                  </a:lnTo>
                  <a:cubicBezTo>
                    <a:pt x="3897" y="6236"/>
                    <a:pt x="3906" y="6237"/>
                    <a:pt x="3916" y="6238"/>
                  </a:cubicBezTo>
                  <a:lnTo>
                    <a:pt x="3923" y="6238"/>
                  </a:lnTo>
                  <a:cubicBezTo>
                    <a:pt x="3935" y="6240"/>
                    <a:pt x="3948" y="6241"/>
                    <a:pt x="3959" y="6241"/>
                  </a:cubicBezTo>
                  <a:lnTo>
                    <a:pt x="6878" y="6241"/>
                  </a:lnTo>
                  <a:lnTo>
                    <a:pt x="6878" y="9635"/>
                  </a:lnTo>
                  <a:cubicBezTo>
                    <a:pt x="6878" y="10395"/>
                    <a:pt x="7196" y="11122"/>
                    <a:pt x="7756" y="11640"/>
                  </a:cubicBezTo>
                  <a:lnTo>
                    <a:pt x="8280" y="12123"/>
                  </a:lnTo>
                  <a:lnTo>
                    <a:pt x="8280" y="19510"/>
                  </a:lnTo>
                  <a:cubicBezTo>
                    <a:pt x="8280" y="19699"/>
                    <a:pt x="8432" y="19852"/>
                    <a:pt x="8622" y="19852"/>
                  </a:cubicBezTo>
                  <a:cubicBezTo>
                    <a:pt x="8812" y="19852"/>
                    <a:pt x="8966" y="19699"/>
                    <a:pt x="8966" y="19510"/>
                  </a:cubicBezTo>
                  <a:lnTo>
                    <a:pt x="8966" y="11973"/>
                  </a:lnTo>
                  <a:cubicBezTo>
                    <a:pt x="8964" y="11878"/>
                    <a:pt x="8925" y="11786"/>
                    <a:pt x="8856" y="11721"/>
                  </a:cubicBezTo>
                  <a:lnTo>
                    <a:pt x="8220" y="11135"/>
                  </a:lnTo>
                  <a:cubicBezTo>
                    <a:pt x="7802" y="10747"/>
                    <a:pt x="7564" y="10203"/>
                    <a:pt x="7563" y="9635"/>
                  </a:cubicBezTo>
                  <a:lnTo>
                    <a:pt x="7563" y="2797"/>
                  </a:lnTo>
                  <a:cubicBezTo>
                    <a:pt x="8206" y="2955"/>
                    <a:pt x="8658" y="3533"/>
                    <a:pt x="8658" y="4194"/>
                  </a:cubicBezTo>
                  <a:lnTo>
                    <a:pt x="8658" y="6176"/>
                  </a:lnTo>
                  <a:cubicBezTo>
                    <a:pt x="8658" y="6350"/>
                    <a:pt x="8790" y="6498"/>
                    <a:pt x="8964" y="6517"/>
                  </a:cubicBezTo>
                  <a:cubicBezTo>
                    <a:pt x="8975" y="6518"/>
                    <a:pt x="9906" y="6624"/>
                    <a:pt x="10816" y="7044"/>
                  </a:cubicBezTo>
                  <a:cubicBezTo>
                    <a:pt x="11963" y="7573"/>
                    <a:pt x="12545" y="8335"/>
                    <a:pt x="12545" y="9310"/>
                  </a:cubicBezTo>
                  <a:cubicBezTo>
                    <a:pt x="12545" y="9498"/>
                    <a:pt x="12697" y="9652"/>
                    <a:pt x="12887" y="9652"/>
                  </a:cubicBezTo>
                  <a:cubicBezTo>
                    <a:pt x="13077" y="9652"/>
                    <a:pt x="13230" y="9498"/>
                    <a:pt x="13230" y="9310"/>
                  </a:cubicBezTo>
                  <a:cubicBezTo>
                    <a:pt x="13230" y="8056"/>
                    <a:pt x="12490" y="7055"/>
                    <a:pt x="11087" y="6414"/>
                  </a:cubicBezTo>
                  <a:cubicBezTo>
                    <a:pt x="10988" y="6369"/>
                    <a:pt x="10890" y="6327"/>
                    <a:pt x="10792" y="6288"/>
                  </a:cubicBezTo>
                  <a:cubicBezTo>
                    <a:pt x="10836" y="6252"/>
                    <a:pt x="10878" y="6212"/>
                    <a:pt x="10917" y="6170"/>
                  </a:cubicBezTo>
                  <a:cubicBezTo>
                    <a:pt x="11172" y="6448"/>
                    <a:pt x="11520" y="6587"/>
                    <a:pt x="11867" y="6587"/>
                  </a:cubicBezTo>
                  <a:cubicBezTo>
                    <a:pt x="12215" y="6587"/>
                    <a:pt x="12562" y="6448"/>
                    <a:pt x="12818" y="6170"/>
                  </a:cubicBezTo>
                  <a:cubicBezTo>
                    <a:pt x="13074" y="6448"/>
                    <a:pt x="13421" y="6587"/>
                    <a:pt x="13769" y="6587"/>
                  </a:cubicBezTo>
                  <a:cubicBezTo>
                    <a:pt x="14116" y="6587"/>
                    <a:pt x="14464" y="6448"/>
                    <a:pt x="14720" y="6170"/>
                  </a:cubicBezTo>
                  <a:cubicBezTo>
                    <a:pt x="14970" y="6443"/>
                    <a:pt x="15317" y="6587"/>
                    <a:pt x="15669" y="6587"/>
                  </a:cubicBezTo>
                  <a:cubicBezTo>
                    <a:pt x="15874" y="6587"/>
                    <a:pt x="16080" y="6539"/>
                    <a:pt x="16270" y="6439"/>
                  </a:cubicBezTo>
                  <a:lnTo>
                    <a:pt x="16270" y="7179"/>
                  </a:lnTo>
                  <a:cubicBezTo>
                    <a:pt x="16270" y="7367"/>
                    <a:pt x="16424" y="7521"/>
                    <a:pt x="16613" y="7521"/>
                  </a:cubicBezTo>
                  <a:cubicBezTo>
                    <a:pt x="16803" y="7521"/>
                    <a:pt x="16957" y="7367"/>
                    <a:pt x="16957" y="7179"/>
                  </a:cubicBezTo>
                  <a:lnTo>
                    <a:pt x="16957" y="6244"/>
                  </a:lnTo>
                  <a:lnTo>
                    <a:pt x="22277" y="6244"/>
                  </a:lnTo>
                  <a:cubicBezTo>
                    <a:pt x="22918" y="6243"/>
                    <a:pt x="23439" y="5722"/>
                    <a:pt x="23440" y="5081"/>
                  </a:cubicBezTo>
                  <a:lnTo>
                    <a:pt x="23440" y="3321"/>
                  </a:lnTo>
                  <a:cubicBezTo>
                    <a:pt x="23439" y="2678"/>
                    <a:pt x="22918" y="2157"/>
                    <a:pt x="22277" y="2157"/>
                  </a:cubicBezTo>
                  <a:lnTo>
                    <a:pt x="22278" y="2156"/>
                  </a:lnTo>
                  <a:lnTo>
                    <a:pt x="16839" y="2156"/>
                  </a:lnTo>
                  <a:cubicBezTo>
                    <a:pt x="16616" y="1689"/>
                    <a:pt x="16152" y="1419"/>
                    <a:pt x="15670" y="1419"/>
                  </a:cubicBezTo>
                  <a:cubicBezTo>
                    <a:pt x="15462" y="1419"/>
                    <a:pt x="15251" y="1469"/>
                    <a:pt x="15055" y="1576"/>
                  </a:cubicBezTo>
                  <a:cubicBezTo>
                    <a:pt x="15000" y="1122"/>
                    <a:pt x="14708" y="730"/>
                    <a:pt x="14287" y="547"/>
                  </a:cubicBezTo>
                  <a:cubicBezTo>
                    <a:pt x="14121" y="474"/>
                    <a:pt x="13946" y="439"/>
                    <a:pt x="13771" y="439"/>
                  </a:cubicBezTo>
                  <a:cubicBezTo>
                    <a:pt x="13502" y="439"/>
                    <a:pt x="13236" y="523"/>
                    <a:pt x="13011" y="686"/>
                  </a:cubicBezTo>
                  <a:cubicBezTo>
                    <a:pt x="12787" y="264"/>
                    <a:pt x="12348" y="0"/>
                    <a:pt x="11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31"/>
          <p:cNvGrpSpPr/>
          <p:nvPr/>
        </p:nvGrpSpPr>
        <p:grpSpPr>
          <a:xfrm>
            <a:off x="4645037" y="2721190"/>
            <a:ext cx="353986" cy="352866"/>
            <a:chOff x="3854075" y="3788850"/>
            <a:chExt cx="584425" cy="582575"/>
          </a:xfrm>
        </p:grpSpPr>
        <p:sp>
          <p:nvSpPr>
            <p:cNvPr id="1047" name="Google Shape;1047;p31"/>
            <p:cNvSpPr/>
            <p:nvPr/>
          </p:nvSpPr>
          <p:spPr>
            <a:xfrm>
              <a:off x="4262675" y="4199675"/>
              <a:ext cx="113800" cy="110925"/>
            </a:xfrm>
            <a:custGeom>
              <a:rect b="b" l="l" r="r" t="t"/>
              <a:pathLst>
                <a:path extrusionOk="0" h="4437" w="4552">
                  <a:moveTo>
                    <a:pt x="3866" y="1172"/>
                  </a:moveTo>
                  <a:lnTo>
                    <a:pt x="3866" y="3750"/>
                  </a:lnTo>
                  <a:lnTo>
                    <a:pt x="1288" y="3750"/>
                  </a:lnTo>
                  <a:lnTo>
                    <a:pt x="3866" y="1172"/>
                  </a:lnTo>
                  <a:close/>
                  <a:moveTo>
                    <a:pt x="4210" y="0"/>
                  </a:moveTo>
                  <a:cubicBezTo>
                    <a:pt x="4120" y="0"/>
                    <a:pt x="4032" y="35"/>
                    <a:pt x="3966" y="102"/>
                  </a:cubicBezTo>
                  <a:lnTo>
                    <a:pt x="217" y="3850"/>
                  </a:lnTo>
                  <a:cubicBezTo>
                    <a:pt x="1" y="4066"/>
                    <a:pt x="153" y="4436"/>
                    <a:pt x="459" y="4436"/>
                  </a:cubicBezTo>
                  <a:lnTo>
                    <a:pt x="4208" y="4436"/>
                  </a:lnTo>
                  <a:cubicBezTo>
                    <a:pt x="4398" y="4436"/>
                    <a:pt x="4552" y="4283"/>
                    <a:pt x="4552" y="4093"/>
                  </a:cubicBezTo>
                  <a:lnTo>
                    <a:pt x="4552" y="344"/>
                  </a:lnTo>
                  <a:cubicBezTo>
                    <a:pt x="4552" y="205"/>
                    <a:pt x="4468" y="80"/>
                    <a:pt x="4340" y="26"/>
                  </a:cubicBezTo>
                  <a:cubicBezTo>
                    <a:pt x="4298" y="9"/>
                    <a:pt x="4254" y="0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854075" y="3788850"/>
              <a:ext cx="584425" cy="582575"/>
            </a:xfrm>
            <a:custGeom>
              <a:rect b="b" l="l" r="r" t="t"/>
              <a:pathLst>
                <a:path extrusionOk="0" h="23303" w="23377">
                  <a:moveTo>
                    <a:pt x="18857" y="686"/>
                  </a:moveTo>
                  <a:cubicBezTo>
                    <a:pt x="18949" y="686"/>
                    <a:pt x="19041" y="721"/>
                    <a:pt x="19111" y="791"/>
                  </a:cubicBezTo>
                  <a:lnTo>
                    <a:pt x="20178" y="1857"/>
                  </a:lnTo>
                  <a:cubicBezTo>
                    <a:pt x="20318" y="1998"/>
                    <a:pt x="20318" y="2226"/>
                    <a:pt x="20178" y="2366"/>
                  </a:cubicBezTo>
                  <a:lnTo>
                    <a:pt x="19499" y="3047"/>
                  </a:lnTo>
                  <a:lnTo>
                    <a:pt x="17923" y="1473"/>
                  </a:lnTo>
                  <a:lnTo>
                    <a:pt x="18602" y="791"/>
                  </a:lnTo>
                  <a:cubicBezTo>
                    <a:pt x="18672" y="721"/>
                    <a:pt x="18765" y="686"/>
                    <a:pt x="18857" y="686"/>
                  </a:cubicBezTo>
                  <a:close/>
                  <a:moveTo>
                    <a:pt x="17437" y="1957"/>
                  </a:moveTo>
                  <a:lnTo>
                    <a:pt x="19013" y="3531"/>
                  </a:lnTo>
                  <a:lnTo>
                    <a:pt x="18383" y="4161"/>
                  </a:lnTo>
                  <a:lnTo>
                    <a:pt x="16808" y="2587"/>
                  </a:lnTo>
                  <a:lnTo>
                    <a:pt x="17437" y="1957"/>
                  </a:lnTo>
                  <a:close/>
                  <a:moveTo>
                    <a:pt x="8876" y="10803"/>
                  </a:moveTo>
                  <a:lnTo>
                    <a:pt x="10166" y="12094"/>
                  </a:lnTo>
                  <a:lnTo>
                    <a:pt x="9184" y="12440"/>
                  </a:lnTo>
                  <a:lnTo>
                    <a:pt x="8528" y="11786"/>
                  </a:lnTo>
                  <a:lnTo>
                    <a:pt x="8876" y="10803"/>
                  </a:lnTo>
                  <a:close/>
                  <a:moveTo>
                    <a:pt x="2355" y="1709"/>
                  </a:moveTo>
                  <a:lnTo>
                    <a:pt x="2355" y="12050"/>
                  </a:lnTo>
                  <a:cubicBezTo>
                    <a:pt x="2359" y="12236"/>
                    <a:pt x="2512" y="12385"/>
                    <a:pt x="2699" y="12385"/>
                  </a:cubicBezTo>
                  <a:cubicBezTo>
                    <a:pt x="2885" y="12385"/>
                    <a:pt x="3037" y="12236"/>
                    <a:pt x="3041" y="12050"/>
                  </a:cubicBezTo>
                  <a:lnTo>
                    <a:pt x="3041" y="5419"/>
                  </a:lnTo>
                  <a:lnTo>
                    <a:pt x="13007" y="5419"/>
                  </a:lnTo>
                  <a:lnTo>
                    <a:pt x="11109" y="7315"/>
                  </a:lnTo>
                  <a:cubicBezTo>
                    <a:pt x="10978" y="7450"/>
                    <a:pt x="10978" y="7665"/>
                    <a:pt x="11112" y="7798"/>
                  </a:cubicBezTo>
                  <a:cubicBezTo>
                    <a:pt x="11178" y="7865"/>
                    <a:pt x="11266" y="7898"/>
                    <a:pt x="11354" y="7898"/>
                  </a:cubicBezTo>
                  <a:cubicBezTo>
                    <a:pt x="11441" y="7898"/>
                    <a:pt x="11527" y="7866"/>
                    <a:pt x="11593" y="7801"/>
                  </a:cubicBezTo>
                  <a:lnTo>
                    <a:pt x="14076" y="5319"/>
                  </a:lnTo>
                  <a:lnTo>
                    <a:pt x="16322" y="3073"/>
                  </a:lnTo>
                  <a:lnTo>
                    <a:pt x="17897" y="4648"/>
                  </a:lnTo>
                  <a:lnTo>
                    <a:pt x="17711" y="4833"/>
                  </a:lnTo>
                  <a:lnTo>
                    <a:pt x="10794" y="11751"/>
                  </a:lnTo>
                  <a:lnTo>
                    <a:pt x="9219" y="10176"/>
                  </a:lnTo>
                  <a:lnTo>
                    <a:pt x="10582" y="8812"/>
                  </a:lnTo>
                  <a:cubicBezTo>
                    <a:pt x="10719" y="8679"/>
                    <a:pt x="10720" y="8460"/>
                    <a:pt x="10585" y="8323"/>
                  </a:cubicBezTo>
                  <a:cubicBezTo>
                    <a:pt x="10518" y="8256"/>
                    <a:pt x="10430" y="8223"/>
                    <a:pt x="10342" y="8223"/>
                  </a:cubicBezTo>
                  <a:cubicBezTo>
                    <a:pt x="10253" y="8223"/>
                    <a:pt x="10164" y="8258"/>
                    <a:pt x="10096" y="8328"/>
                  </a:cubicBezTo>
                  <a:lnTo>
                    <a:pt x="8490" y="9934"/>
                  </a:lnTo>
                  <a:cubicBezTo>
                    <a:pt x="8482" y="9941"/>
                    <a:pt x="8474" y="9951"/>
                    <a:pt x="8466" y="9960"/>
                  </a:cubicBezTo>
                  <a:cubicBezTo>
                    <a:pt x="8464" y="9963"/>
                    <a:pt x="8461" y="9965"/>
                    <a:pt x="8460" y="9970"/>
                  </a:cubicBezTo>
                  <a:cubicBezTo>
                    <a:pt x="8454" y="9976"/>
                    <a:pt x="8450" y="9983"/>
                    <a:pt x="8445" y="9990"/>
                  </a:cubicBezTo>
                  <a:cubicBezTo>
                    <a:pt x="8442" y="9993"/>
                    <a:pt x="8440" y="9997"/>
                    <a:pt x="8438" y="10002"/>
                  </a:cubicBezTo>
                  <a:cubicBezTo>
                    <a:pt x="8434" y="10008"/>
                    <a:pt x="8431" y="10015"/>
                    <a:pt x="8426" y="10021"/>
                  </a:cubicBezTo>
                  <a:cubicBezTo>
                    <a:pt x="8424" y="10028"/>
                    <a:pt x="8424" y="10029"/>
                    <a:pt x="8421" y="10034"/>
                  </a:cubicBezTo>
                  <a:cubicBezTo>
                    <a:pt x="8419" y="10038"/>
                    <a:pt x="8415" y="10048"/>
                    <a:pt x="8412" y="10054"/>
                  </a:cubicBezTo>
                  <a:cubicBezTo>
                    <a:pt x="8412" y="10057"/>
                    <a:pt x="8410" y="10058"/>
                    <a:pt x="8409" y="10061"/>
                  </a:cubicBezTo>
                  <a:lnTo>
                    <a:pt x="7742" y="11954"/>
                  </a:lnTo>
                  <a:lnTo>
                    <a:pt x="7285" y="13246"/>
                  </a:lnTo>
                  <a:cubicBezTo>
                    <a:pt x="7279" y="13263"/>
                    <a:pt x="7275" y="13280"/>
                    <a:pt x="7272" y="13298"/>
                  </a:cubicBezTo>
                  <a:lnTo>
                    <a:pt x="6131" y="13298"/>
                  </a:lnTo>
                  <a:cubicBezTo>
                    <a:pt x="6129" y="13298"/>
                    <a:pt x="6126" y="13298"/>
                    <a:pt x="6123" y="13298"/>
                  </a:cubicBezTo>
                  <a:cubicBezTo>
                    <a:pt x="5934" y="13298"/>
                    <a:pt x="5780" y="13451"/>
                    <a:pt x="5780" y="13642"/>
                  </a:cubicBezTo>
                  <a:cubicBezTo>
                    <a:pt x="5780" y="13832"/>
                    <a:pt x="5934" y="13984"/>
                    <a:pt x="6123" y="13984"/>
                  </a:cubicBezTo>
                  <a:cubicBezTo>
                    <a:pt x="6126" y="13984"/>
                    <a:pt x="6129" y="13984"/>
                    <a:pt x="6131" y="13984"/>
                  </a:cubicBezTo>
                  <a:lnTo>
                    <a:pt x="15634" y="13984"/>
                  </a:lnTo>
                  <a:cubicBezTo>
                    <a:pt x="15637" y="13984"/>
                    <a:pt x="15639" y="13984"/>
                    <a:pt x="15642" y="13984"/>
                  </a:cubicBezTo>
                  <a:cubicBezTo>
                    <a:pt x="15830" y="13984"/>
                    <a:pt x="15983" y="13832"/>
                    <a:pt x="15983" y="13642"/>
                  </a:cubicBezTo>
                  <a:cubicBezTo>
                    <a:pt x="15983" y="13451"/>
                    <a:pt x="15830" y="13298"/>
                    <a:pt x="15642" y="13298"/>
                  </a:cubicBezTo>
                  <a:cubicBezTo>
                    <a:pt x="15639" y="13298"/>
                    <a:pt x="15636" y="13298"/>
                    <a:pt x="15634" y="13298"/>
                  </a:cubicBezTo>
                  <a:lnTo>
                    <a:pt x="8817" y="13298"/>
                  </a:lnTo>
                  <a:lnTo>
                    <a:pt x="10909" y="12561"/>
                  </a:lnTo>
                  <a:lnTo>
                    <a:pt x="10913" y="12558"/>
                  </a:lnTo>
                  <a:cubicBezTo>
                    <a:pt x="10922" y="12555"/>
                    <a:pt x="10929" y="12552"/>
                    <a:pt x="10938" y="12548"/>
                  </a:cubicBezTo>
                  <a:lnTo>
                    <a:pt x="10946" y="12545"/>
                  </a:lnTo>
                  <a:cubicBezTo>
                    <a:pt x="10955" y="12541"/>
                    <a:pt x="10964" y="12536"/>
                    <a:pt x="10971" y="12530"/>
                  </a:cubicBezTo>
                  <a:cubicBezTo>
                    <a:pt x="10974" y="12529"/>
                    <a:pt x="10977" y="12528"/>
                    <a:pt x="10978" y="12526"/>
                  </a:cubicBezTo>
                  <a:cubicBezTo>
                    <a:pt x="10987" y="12520"/>
                    <a:pt x="10996" y="12514"/>
                    <a:pt x="11003" y="12509"/>
                  </a:cubicBezTo>
                  <a:lnTo>
                    <a:pt x="11009" y="12504"/>
                  </a:lnTo>
                  <a:cubicBezTo>
                    <a:pt x="11019" y="12497"/>
                    <a:pt x="11028" y="12488"/>
                    <a:pt x="11036" y="12480"/>
                  </a:cubicBezTo>
                  <a:lnTo>
                    <a:pt x="18097" y="5419"/>
                  </a:lnTo>
                  <a:lnTo>
                    <a:pt x="21076" y="5419"/>
                  </a:lnTo>
                  <a:lnTo>
                    <a:pt x="21076" y="12749"/>
                  </a:lnTo>
                  <a:lnTo>
                    <a:pt x="16169" y="17656"/>
                  </a:lnTo>
                  <a:cubicBezTo>
                    <a:pt x="16034" y="17791"/>
                    <a:pt x="16034" y="18008"/>
                    <a:pt x="16169" y="18142"/>
                  </a:cubicBezTo>
                  <a:cubicBezTo>
                    <a:pt x="16176" y="18151"/>
                    <a:pt x="16185" y="18158"/>
                    <a:pt x="16195" y="18165"/>
                  </a:cubicBezTo>
                  <a:cubicBezTo>
                    <a:pt x="16258" y="18217"/>
                    <a:pt x="16334" y="18242"/>
                    <a:pt x="16411" y="18242"/>
                  </a:cubicBezTo>
                  <a:cubicBezTo>
                    <a:pt x="16488" y="18242"/>
                    <a:pt x="16565" y="18217"/>
                    <a:pt x="16628" y="18165"/>
                  </a:cubicBezTo>
                  <a:cubicBezTo>
                    <a:pt x="16636" y="18158"/>
                    <a:pt x="16645" y="18151"/>
                    <a:pt x="16654" y="18142"/>
                  </a:cubicBezTo>
                  <a:lnTo>
                    <a:pt x="22690" y="12105"/>
                  </a:lnTo>
                  <a:lnTo>
                    <a:pt x="22690" y="15132"/>
                  </a:lnTo>
                  <a:lnTo>
                    <a:pt x="22056" y="15132"/>
                  </a:lnTo>
                  <a:cubicBezTo>
                    <a:pt x="21868" y="15132"/>
                    <a:pt x="21714" y="15285"/>
                    <a:pt x="21714" y="15475"/>
                  </a:cubicBezTo>
                  <a:cubicBezTo>
                    <a:pt x="21714" y="15666"/>
                    <a:pt x="21868" y="15819"/>
                    <a:pt x="22056" y="15819"/>
                  </a:cubicBezTo>
                  <a:lnTo>
                    <a:pt x="22690" y="15819"/>
                  </a:lnTo>
                  <a:lnTo>
                    <a:pt x="22690" y="16852"/>
                  </a:lnTo>
                  <a:lnTo>
                    <a:pt x="22056" y="16852"/>
                  </a:lnTo>
                  <a:cubicBezTo>
                    <a:pt x="21868" y="16852"/>
                    <a:pt x="21714" y="17006"/>
                    <a:pt x="21714" y="17196"/>
                  </a:cubicBezTo>
                  <a:cubicBezTo>
                    <a:pt x="21714" y="17385"/>
                    <a:pt x="21868" y="17538"/>
                    <a:pt x="22056" y="17538"/>
                  </a:cubicBezTo>
                  <a:lnTo>
                    <a:pt x="22690" y="17538"/>
                  </a:lnTo>
                  <a:lnTo>
                    <a:pt x="22690" y="18573"/>
                  </a:lnTo>
                  <a:lnTo>
                    <a:pt x="22056" y="18573"/>
                  </a:lnTo>
                  <a:cubicBezTo>
                    <a:pt x="21868" y="18573"/>
                    <a:pt x="21714" y="18725"/>
                    <a:pt x="21714" y="18915"/>
                  </a:cubicBezTo>
                  <a:cubicBezTo>
                    <a:pt x="21714" y="19105"/>
                    <a:pt x="21868" y="19259"/>
                    <a:pt x="22056" y="19259"/>
                  </a:cubicBezTo>
                  <a:lnTo>
                    <a:pt x="22690" y="19259"/>
                  </a:lnTo>
                  <a:lnTo>
                    <a:pt x="22690" y="20292"/>
                  </a:lnTo>
                  <a:lnTo>
                    <a:pt x="22056" y="20292"/>
                  </a:lnTo>
                  <a:cubicBezTo>
                    <a:pt x="21868" y="20292"/>
                    <a:pt x="21714" y="20446"/>
                    <a:pt x="21714" y="20636"/>
                  </a:cubicBezTo>
                  <a:cubicBezTo>
                    <a:pt x="21714" y="20824"/>
                    <a:pt x="21868" y="20978"/>
                    <a:pt x="22056" y="20978"/>
                  </a:cubicBezTo>
                  <a:lnTo>
                    <a:pt x="22690" y="20978"/>
                  </a:lnTo>
                  <a:lnTo>
                    <a:pt x="22690" y="22615"/>
                  </a:lnTo>
                  <a:lnTo>
                    <a:pt x="12180" y="22615"/>
                  </a:lnTo>
                  <a:lnTo>
                    <a:pt x="15645" y="19149"/>
                  </a:lnTo>
                  <a:cubicBezTo>
                    <a:pt x="15779" y="19015"/>
                    <a:pt x="15779" y="18798"/>
                    <a:pt x="15645" y="18664"/>
                  </a:cubicBezTo>
                  <a:cubicBezTo>
                    <a:pt x="15630" y="18648"/>
                    <a:pt x="15614" y="18635"/>
                    <a:pt x="15596" y="18624"/>
                  </a:cubicBezTo>
                  <a:cubicBezTo>
                    <a:pt x="15537" y="18584"/>
                    <a:pt x="15470" y="18564"/>
                    <a:pt x="15403" y="18564"/>
                  </a:cubicBezTo>
                  <a:cubicBezTo>
                    <a:pt x="15315" y="18564"/>
                    <a:pt x="15227" y="18598"/>
                    <a:pt x="15161" y="18664"/>
                  </a:cubicBezTo>
                  <a:lnTo>
                    <a:pt x="13771" y="20054"/>
                  </a:lnTo>
                  <a:lnTo>
                    <a:pt x="2600" y="20054"/>
                  </a:lnTo>
                  <a:cubicBezTo>
                    <a:pt x="2565" y="20056"/>
                    <a:pt x="2530" y="20057"/>
                    <a:pt x="2496" y="20057"/>
                  </a:cubicBezTo>
                  <a:cubicBezTo>
                    <a:pt x="1412" y="20057"/>
                    <a:pt x="559" y="19100"/>
                    <a:pt x="704" y="18010"/>
                  </a:cubicBezTo>
                  <a:lnTo>
                    <a:pt x="704" y="18008"/>
                  </a:lnTo>
                  <a:cubicBezTo>
                    <a:pt x="707" y="17978"/>
                    <a:pt x="713" y="17948"/>
                    <a:pt x="717" y="17917"/>
                  </a:cubicBezTo>
                  <a:cubicBezTo>
                    <a:pt x="717" y="17914"/>
                    <a:pt x="719" y="17911"/>
                    <a:pt x="720" y="17907"/>
                  </a:cubicBezTo>
                  <a:cubicBezTo>
                    <a:pt x="724" y="17881"/>
                    <a:pt x="730" y="17853"/>
                    <a:pt x="736" y="17827"/>
                  </a:cubicBezTo>
                  <a:cubicBezTo>
                    <a:pt x="737" y="17820"/>
                    <a:pt x="739" y="17813"/>
                    <a:pt x="740" y="17805"/>
                  </a:cubicBezTo>
                  <a:cubicBezTo>
                    <a:pt x="746" y="17782"/>
                    <a:pt x="752" y="17760"/>
                    <a:pt x="758" y="17739"/>
                  </a:cubicBezTo>
                  <a:cubicBezTo>
                    <a:pt x="761" y="17726"/>
                    <a:pt x="764" y="17714"/>
                    <a:pt x="768" y="17702"/>
                  </a:cubicBezTo>
                  <a:cubicBezTo>
                    <a:pt x="772" y="17684"/>
                    <a:pt x="778" y="17668"/>
                    <a:pt x="784" y="17650"/>
                  </a:cubicBezTo>
                  <a:cubicBezTo>
                    <a:pt x="790" y="17633"/>
                    <a:pt x="795" y="17615"/>
                    <a:pt x="801" y="17598"/>
                  </a:cubicBezTo>
                  <a:cubicBezTo>
                    <a:pt x="806" y="17586"/>
                    <a:pt x="810" y="17575"/>
                    <a:pt x="814" y="17562"/>
                  </a:cubicBezTo>
                  <a:cubicBezTo>
                    <a:pt x="823" y="17540"/>
                    <a:pt x="832" y="17518"/>
                    <a:pt x="840" y="17495"/>
                  </a:cubicBezTo>
                  <a:cubicBezTo>
                    <a:pt x="843" y="17489"/>
                    <a:pt x="846" y="17483"/>
                    <a:pt x="848" y="17476"/>
                  </a:cubicBezTo>
                  <a:cubicBezTo>
                    <a:pt x="861" y="17448"/>
                    <a:pt x="872" y="17422"/>
                    <a:pt x="884" y="17395"/>
                  </a:cubicBezTo>
                  <a:cubicBezTo>
                    <a:pt x="885" y="17393"/>
                    <a:pt x="885" y="17393"/>
                    <a:pt x="887" y="17392"/>
                  </a:cubicBezTo>
                  <a:cubicBezTo>
                    <a:pt x="1158" y="16828"/>
                    <a:pt x="1677" y="16423"/>
                    <a:pt x="2290" y="16294"/>
                  </a:cubicBezTo>
                  <a:lnTo>
                    <a:pt x="2296" y="16292"/>
                  </a:lnTo>
                  <a:cubicBezTo>
                    <a:pt x="2323" y="16286"/>
                    <a:pt x="2352" y="16282"/>
                    <a:pt x="2381" y="16278"/>
                  </a:cubicBezTo>
                  <a:lnTo>
                    <a:pt x="2396" y="16275"/>
                  </a:lnTo>
                  <a:cubicBezTo>
                    <a:pt x="2422" y="16270"/>
                    <a:pt x="2448" y="16268"/>
                    <a:pt x="2474" y="16265"/>
                  </a:cubicBezTo>
                  <a:cubicBezTo>
                    <a:pt x="2481" y="16265"/>
                    <a:pt x="2488" y="16263"/>
                    <a:pt x="2497" y="16262"/>
                  </a:cubicBezTo>
                  <a:cubicBezTo>
                    <a:pt x="2522" y="16259"/>
                    <a:pt x="2548" y="16257"/>
                    <a:pt x="2573" y="16256"/>
                  </a:cubicBezTo>
                  <a:lnTo>
                    <a:pt x="2597" y="16255"/>
                  </a:lnTo>
                  <a:cubicBezTo>
                    <a:pt x="2631" y="16253"/>
                    <a:pt x="2665" y="16252"/>
                    <a:pt x="2699" y="16252"/>
                  </a:cubicBezTo>
                  <a:cubicBezTo>
                    <a:pt x="2889" y="16252"/>
                    <a:pt x="3043" y="16098"/>
                    <a:pt x="3043" y="15909"/>
                  </a:cubicBezTo>
                  <a:lnTo>
                    <a:pt x="3043" y="13423"/>
                  </a:lnTo>
                  <a:cubicBezTo>
                    <a:pt x="3043" y="13234"/>
                    <a:pt x="2889" y="13080"/>
                    <a:pt x="2699" y="13080"/>
                  </a:cubicBezTo>
                  <a:cubicBezTo>
                    <a:pt x="2510" y="13080"/>
                    <a:pt x="2356" y="13234"/>
                    <a:pt x="2356" y="13423"/>
                  </a:cubicBezTo>
                  <a:lnTo>
                    <a:pt x="2356" y="15589"/>
                  </a:lnTo>
                  <a:cubicBezTo>
                    <a:pt x="1775" y="15663"/>
                    <a:pt x="1234" y="15924"/>
                    <a:pt x="814" y="16334"/>
                  </a:cubicBezTo>
                  <a:cubicBezTo>
                    <a:pt x="771" y="16378"/>
                    <a:pt x="727" y="16424"/>
                    <a:pt x="687" y="16469"/>
                  </a:cubicBezTo>
                  <a:lnTo>
                    <a:pt x="687" y="3692"/>
                  </a:lnTo>
                  <a:cubicBezTo>
                    <a:pt x="688" y="2715"/>
                    <a:pt x="1392" y="1879"/>
                    <a:pt x="2355" y="1709"/>
                  </a:cubicBezTo>
                  <a:close/>
                  <a:moveTo>
                    <a:pt x="18856" y="1"/>
                  </a:moveTo>
                  <a:cubicBezTo>
                    <a:pt x="18588" y="1"/>
                    <a:pt x="18321" y="103"/>
                    <a:pt x="18116" y="308"/>
                  </a:cubicBezTo>
                  <a:lnTo>
                    <a:pt x="17195" y="1229"/>
                  </a:lnTo>
                  <a:lnTo>
                    <a:pt x="16081" y="2345"/>
                  </a:lnTo>
                  <a:lnTo>
                    <a:pt x="13691" y="4733"/>
                  </a:lnTo>
                  <a:lnTo>
                    <a:pt x="3041" y="4733"/>
                  </a:lnTo>
                  <a:lnTo>
                    <a:pt x="3041" y="1338"/>
                  </a:lnTo>
                  <a:cubicBezTo>
                    <a:pt x="3041" y="1149"/>
                    <a:pt x="2890" y="995"/>
                    <a:pt x="2702" y="995"/>
                  </a:cubicBezTo>
                  <a:cubicBezTo>
                    <a:pt x="2701" y="995"/>
                    <a:pt x="2700" y="995"/>
                    <a:pt x="2699" y="995"/>
                  </a:cubicBezTo>
                  <a:cubicBezTo>
                    <a:pt x="1210" y="995"/>
                    <a:pt x="0" y="2205"/>
                    <a:pt x="0" y="3694"/>
                  </a:cubicBezTo>
                  <a:lnTo>
                    <a:pt x="0" y="18267"/>
                  </a:lnTo>
                  <a:cubicBezTo>
                    <a:pt x="0" y="18291"/>
                    <a:pt x="3" y="18316"/>
                    <a:pt x="8" y="18339"/>
                  </a:cubicBezTo>
                  <a:cubicBezTo>
                    <a:pt x="111" y="19694"/>
                    <a:pt x="1241" y="20740"/>
                    <a:pt x="2599" y="20740"/>
                  </a:cubicBezTo>
                  <a:lnTo>
                    <a:pt x="13083" y="20740"/>
                  </a:lnTo>
                  <a:lnTo>
                    <a:pt x="11109" y="22716"/>
                  </a:lnTo>
                  <a:cubicBezTo>
                    <a:pt x="10893" y="22932"/>
                    <a:pt x="11045" y="23302"/>
                    <a:pt x="11351" y="23302"/>
                  </a:cubicBezTo>
                  <a:lnTo>
                    <a:pt x="23033" y="23302"/>
                  </a:lnTo>
                  <a:cubicBezTo>
                    <a:pt x="23223" y="23302"/>
                    <a:pt x="23377" y="23149"/>
                    <a:pt x="23377" y="22958"/>
                  </a:cubicBezTo>
                  <a:lnTo>
                    <a:pt x="23377" y="11277"/>
                  </a:lnTo>
                  <a:cubicBezTo>
                    <a:pt x="23377" y="11138"/>
                    <a:pt x="23292" y="11013"/>
                    <a:pt x="23165" y="10961"/>
                  </a:cubicBezTo>
                  <a:cubicBezTo>
                    <a:pt x="23122" y="10943"/>
                    <a:pt x="23077" y="10934"/>
                    <a:pt x="23032" y="10934"/>
                  </a:cubicBezTo>
                  <a:cubicBezTo>
                    <a:pt x="22943" y="10934"/>
                    <a:pt x="22855" y="10969"/>
                    <a:pt x="22790" y="11035"/>
                  </a:cubicBezTo>
                  <a:lnTo>
                    <a:pt x="21763" y="12062"/>
                  </a:lnTo>
                  <a:lnTo>
                    <a:pt x="21763" y="5075"/>
                  </a:lnTo>
                  <a:cubicBezTo>
                    <a:pt x="21763" y="4886"/>
                    <a:pt x="21610" y="4733"/>
                    <a:pt x="21420" y="4733"/>
                  </a:cubicBezTo>
                  <a:lnTo>
                    <a:pt x="18783" y="4733"/>
                  </a:lnTo>
                  <a:lnTo>
                    <a:pt x="19741" y="3775"/>
                  </a:lnTo>
                  <a:lnTo>
                    <a:pt x="20662" y="2854"/>
                  </a:lnTo>
                  <a:cubicBezTo>
                    <a:pt x="21071" y="2445"/>
                    <a:pt x="21071" y="1782"/>
                    <a:pt x="20662" y="1374"/>
                  </a:cubicBezTo>
                  <a:lnTo>
                    <a:pt x="19596" y="308"/>
                  </a:lnTo>
                  <a:cubicBezTo>
                    <a:pt x="19391" y="103"/>
                    <a:pt x="19124" y="1"/>
                    <a:pt x="18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1"/>
          <p:cNvGrpSpPr/>
          <p:nvPr/>
        </p:nvGrpSpPr>
        <p:grpSpPr>
          <a:xfrm>
            <a:off x="4431522" y="3606303"/>
            <a:ext cx="280946" cy="346506"/>
            <a:chOff x="1521375" y="4797275"/>
            <a:chExt cx="473850" cy="584425"/>
          </a:xfrm>
        </p:grpSpPr>
        <p:sp>
          <p:nvSpPr>
            <p:cNvPr id="1050" name="Google Shape;1050;p31"/>
            <p:cNvSpPr/>
            <p:nvPr/>
          </p:nvSpPr>
          <p:spPr>
            <a:xfrm>
              <a:off x="1521375" y="4797275"/>
              <a:ext cx="473850" cy="584425"/>
            </a:xfrm>
            <a:custGeom>
              <a:rect b="b" l="l" r="r" t="t"/>
              <a:pathLst>
                <a:path extrusionOk="0" h="23377" w="18954">
                  <a:moveTo>
                    <a:pt x="12274" y="2124"/>
                  </a:moveTo>
                  <a:lnTo>
                    <a:pt x="12736" y="3034"/>
                  </a:lnTo>
                  <a:lnTo>
                    <a:pt x="10824" y="3034"/>
                  </a:lnTo>
                  <a:lnTo>
                    <a:pt x="11284" y="2124"/>
                  </a:lnTo>
                  <a:close/>
                  <a:moveTo>
                    <a:pt x="3515" y="995"/>
                  </a:moveTo>
                  <a:cubicBezTo>
                    <a:pt x="3993" y="1801"/>
                    <a:pt x="4509" y="2800"/>
                    <a:pt x="4509" y="3164"/>
                  </a:cubicBezTo>
                  <a:cubicBezTo>
                    <a:pt x="4507" y="3462"/>
                    <a:pt x="4375" y="3742"/>
                    <a:pt x="4146" y="3930"/>
                  </a:cubicBezTo>
                  <a:lnTo>
                    <a:pt x="2884" y="3930"/>
                  </a:lnTo>
                  <a:cubicBezTo>
                    <a:pt x="2654" y="3743"/>
                    <a:pt x="2521" y="3462"/>
                    <a:pt x="2521" y="3164"/>
                  </a:cubicBezTo>
                  <a:cubicBezTo>
                    <a:pt x="2521" y="2800"/>
                    <a:pt x="3035" y="1801"/>
                    <a:pt x="3513" y="995"/>
                  </a:cubicBezTo>
                  <a:close/>
                  <a:moveTo>
                    <a:pt x="4509" y="4615"/>
                  </a:moveTo>
                  <a:lnTo>
                    <a:pt x="4509" y="5021"/>
                  </a:lnTo>
                  <a:lnTo>
                    <a:pt x="2522" y="5021"/>
                  </a:lnTo>
                  <a:lnTo>
                    <a:pt x="2522" y="4615"/>
                  </a:lnTo>
                  <a:close/>
                  <a:moveTo>
                    <a:pt x="4268" y="5705"/>
                  </a:moveTo>
                  <a:lnTo>
                    <a:pt x="4449" y="6855"/>
                  </a:lnTo>
                  <a:lnTo>
                    <a:pt x="2580" y="6855"/>
                  </a:lnTo>
                  <a:lnTo>
                    <a:pt x="2763" y="5705"/>
                  </a:lnTo>
                  <a:close/>
                  <a:moveTo>
                    <a:pt x="12952" y="3720"/>
                  </a:moveTo>
                  <a:lnTo>
                    <a:pt x="12952" y="6855"/>
                  </a:lnTo>
                  <a:lnTo>
                    <a:pt x="10608" y="6855"/>
                  </a:lnTo>
                  <a:lnTo>
                    <a:pt x="10608" y="3720"/>
                  </a:lnTo>
                  <a:close/>
                  <a:moveTo>
                    <a:pt x="8122" y="7540"/>
                  </a:moveTo>
                  <a:lnTo>
                    <a:pt x="8122" y="11712"/>
                  </a:lnTo>
                  <a:cubicBezTo>
                    <a:pt x="8122" y="11999"/>
                    <a:pt x="7890" y="12232"/>
                    <a:pt x="7604" y="12232"/>
                  </a:cubicBezTo>
                  <a:cubicBezTo>
                    <a:pt x="7319" y="12230"/>
                    <a:pt x="7087" y="11998"/>
                    <a:pt x="7087" y="11712"/>
                  </a:cubicBezTo>
                  <a:lnTo>
                    <a:pt x="7087" y="10488"/>
                  </a:lnTo>
                  <a:cubicBezTo>
                    <a:pt x="7108" y="9851"/>
                    <a:pt x="6599" y="9323"/>
                    <a:pt x="5962" y="9323"/>
                  </a:cubicBezTo>
                  <a:cubicBezTo>
                    <a:pt x="5325" y="9323"/>
                    <a:pt x="4816" y="9851"/>
                    <a:pt x="4839" y="10488"/>
                  </a:cubicBezTo>
                  <a:lnTo>
                    <a:pt x="4839" y="12631"/>
                  </a:lnTo>
                  <a:cubicBezTo>
                    <a:pt x="4833" y="12897"/>
                    <a:pt x="4616" y="13112"/>
                    <a:pt x="4347" y="13112"/>
                  </a:cubicBezTo>
                  <a:cubicBezTo>
                    <a:pt x="4081" y="13112"/>
                    <a:pt x="3861" y="12897"/>
                    <a:pt x="3857" y="12631"/>
                  </a:cubicBezTo>
                  <a:lnTo>
                    <a:pt x="3857" y="7540"/>
                  </a:lnTo>
                  <a:close/>
                  <a:moveTo>
                    <a:pt x="16286" y="9625"/>
                  </a:moveTo>
                  <a:cubicBezTo>
                    <a:pt x="17381" y="9626"/>
                    <a:pt x="18268" y="10512"/>
                    <a:pt x="18269" y="11608"/>
                  </a:cubicBezTo>
                  <a:lnTo>
                    <a:pt x="18269" y="17536"/>
                  </a:lnTo>
                  <a:cubicBezTo>
                    <a:pt x="18268" y="18629"/>
                    <a:pt x="17381" y="19517"/>
                    <a:pt x="16286" y="19519"/>
                  </a:cubicBezTo>
                  <a:lnTo>
                    <a:pt x="14768" y="19519"/>
                  </a:lnTo>
                  <a:lnTo>
                    <a:pt x="14768" y="18484"/>
                  </a:lnTo>
                  <a:lnTo>
                    <a:pt x="15868" y="18484"/>
                  </a:lnTo>
                  <a:cubicBezTo>
                    <a:pt x="16608" y="18483"/>
                    <a:pt x="17207" y="17884"/>
                    <a:pt x="17209" y="17144"/>
                  </a:cubicBezTo>
                  <a:lnTo>
                    <a:pt x="17209" y="11999"/>
                  </a:lnTo>
                  <a:cubicBezTo>
                    <a:pt x="17207" y="11260"/>
                    <a:pt x="16608" y="10660"/>
                    <a:pt x="15868" y="10659"/>
                  </a:cubicBezTo>
                  <a:lnTo>
                    <a:pt x="14768" y="10659"/>
                  </a:lnTo>
                  <a:lnTo>
                    <a:pt x="14768" y="9625"/>
                  </a:lnTo>
                  <a:close/>
                  <a:moveTo>
                    <a:pt x="6120" y="0"/>
                  </a:moveTo>
                  <a:cubicBezTo>
                    <a:pt x="5932" y="0"/>
                    <a:pt x="5778" y="154"/>
                    <a:pt x="5778" y="343"/>
                  </a:cubicBezTo>
                  <a:lnTo>
                    <a:pt x="5778" y="2485"/>
                  </a:lnTo>
                  <a:cubicBezTo>
                    <a:pt x="5774" y="2677"/>
                    <a:pt x="5929" y="2835"/>
                    <a:pt x="6120" y="2835"/>
                  </a:cubicBezTo>
                  <a:cubicBezTo>
                    <a:pt x="6312" y="2835"/>
                    <a:pt x="6467" y="2677"/>
                    <a:pt x="6463" y="2485"/>
                  </a:cubicBezTo>
                  <a:lnTo>
                    <a:pt x="6463" y="685"/>
                  </a:lnTo>
                  <a:lnTo>
                    <a:pt x="8768" y="685"/>
                  </a:lnTo>
                  <a:lnTo>
                    <a:pt x="8768" y="1840"/>
                  </a:lnTo>
                  <a:lnTo>
                    <a:pt x="8192" y="1840"/>
                  </a:lnTo>
                  <a:cubicBezTo>
                    <a:pt x="8189" y="1840"/>
                    <a:pt x="8187" y="1840"/>
                    <a:pt x="8184" y="1840"/>
                  </a:cubicBezTo>
                  <a:cubicBezTo>
                    <a:pt x="7995" y="1840"/>
                    <a:pt x="7841" y="1992"/>
                    <a:pt x="7841" y="2182"/>
                  </a:cubicBezTo>
                  <a:cubicBezTo>
                    <a:pt x="7841" y="2371"/>
                    <a:pt x="7995" y="2525"/>
                    <a:pt x="8184" y="2525"/>
                  </a:cubicBezTo>
                  <a:cubicBezTo>
                    <a:pt x="8187" y="2525"/>
                    <a:pt x="8189" y="2525"/>
                    <a:pt x="8192" y="2525"/>
                  </a:cubicBezTo>
                  <a:lnTo>
                    <a:pt x="8768" y="2525"/>
                  </a:lnTo>
                  <a:lnTo>
                    <a:pt x="8768" y="3137"/>
                  </a:lnTo>
                  <a:lnTo>
                    <a:pt x="7821" y="3137"/>
                  </a:lnTo>
                  <a:cubicBezTo>
                    <a:pt x="7818" y="3137"/>
                    <a:pt x="7815" y="3137"/>
                    <a:pt x="7813" y="3137"/>
                  </a:cubicBezTo>
                  <a:cubicBezTo>
                    <a:pt x="7623" y="3137"/>
                    <a:pt x="7470" y="3290"/>
                    <a:pt x="7470" y="3479"/>
                  </a:cubicBezTo>
                  <a:cubicBezTo>
                    <a:pt x="7470" y="3668"/>
                    <a:pt x="7623" y="3822"/>
                    <a:pt x="7813" y="3822"/>
                  </a:cubicBezTo>
                  <a:cubicBezTo>
                    <a:pt x="7815" y="3822"/>
                    <a:pt x="7818" y="3822"/>
                    <a:pt x="7821" y="3822"/>
                  </a:cubicBezTo>
                  <a:lnTo>
                    <a:pt x="8768" y="3822"/>
                  </a:lnTo>
                  <a:lnTo>
                    <a:pt x="8768" y="4434"/>
                  </a:lnTo>
                  <a:lnTo>
                    <a:pt x="8192" y="4434"/>
                  </a:lnTo>
                  <a:cubicBezTo>
                    <a:pt x="8189" y="4434"/>
                    <a:pt x="8187" y="4434"/>
                    <a:pt x="8184" y="4434"/>
                  </a:cubicBezTo>
                  <a:cubicBezTo>
                    <a:pt x="7995" y="4434"/>
                    <a:pt x="7841" y="4587"/>
                    <a:pt x="7841" y="4776"/>
                  </a:cubicBezTo>
                  <a:cubicBezTo>
                    <a:pt x="7841" y="4966"/>
                    <a:pt x="7995" y="5119"/>
                    <a:pt x="8184" y="5119"/>
                  </a:cubicBezTo>
                  <a:cubicBezTo>
                    <a:pt x="8187" y="5119"/>
                    <a:pt x="8189" y="5119"/>
                    <a:pt x="8192" y="5118"/>
                  </a:cubicBezTo>
                  <a:lnTo>
                    <a:pt x="8768" y="5118"/>
                  </a:lnTo>
                  <a:lnTo>
                    <a:pt x="8768" y="5731"/>
                  </a:lnTo>
                  <a:lnTo>
                    <a:pt x="7821" y="5731"/>
                  </a:lnTo>
                  <a:cubicBezTo>
                    <a:pt x="7818" y="5731"/>
                    <a:pt x="7815" y="5731"/>
                    <a:pt x="7813" y="5731"/>
                  </a:cubicBezTo>
                  <a:cubicBezTo>
                    <a:pt x="7623" y="5731"/>
                    <a:pt x="7470" y="5884"/>
                    <a:pt x="7470" y="6073"/>
                  </a:cubicBezTo>
                  <a:cubicBezTo>
                    <a:pt x="7470" y="6263"/>
                    <a:pt x="7623" y="6416"/>
                    <a:pt x="7813" y="6416"/>
                  </a:cubicBezTo>
                  <a:cubicBezTo>
                    <a:pt x="7815" y="6416"/>
                    <a:pt x="7818" y="6416"/>
                    <a:pt x="7821" y="6415"/>
                  </a:cubicBezTo>
                  <a:lnTo>
                    <a:pt x="8768" y="6415"/>
                  </a:lnTo>
                  <a:lnTo>
                    <a:pt x="8768" y="6855"/>
                  </a:lnTo>
                  <a:lnTo>
                    <a:pt x="6463" y="6855"/>
                  </a:lnTo>
                  <a:lnTo>
                    <a:pt x="6463" y="3853"/>
                  </a:lnTo>
                  <a:cubicBezTo>
                    <a:pt x="6458" y="3668"/>
                    <a:pt x="6306" y="3518"/>
                    <a:pt x="6120" y="3518"/>
                  </a:cubicBezTo>
                  <a:cubicBezTo>
                    <a:pt x="5935" y="3518"/>
                    <a:pt x="5782" y="3668"/>
                    <a:pt x="5778" y="3853"/>
                  </a:cubicBezTo>
                  <a:lnTo>
                    <a:pt x="5778" y="6855"/>
                  </a:lnTo>
                  <a:lnTo>
                    <a:pt x="5142" y="6855"/>
                  </a:lnTo>
                  <a:lnTo>
                    <a:pt x="4957" y="5687"/>
                  </a:lnTo>
                  <a:cubicBezTo>
                    <a:pt x="5098" y="5641"/>
                    <a:pt x="5192" y="5510"/>
                    <a:pt x="5192" y="5362"/>
                  </a:cubicBezTo>
                  <a:lnTo>
                    <a:pt x="5192" y="4273"/>
                  </a:lnTo>
                  <a:cubicBezTo>
                    <a:pt x="5192" y="4138"/>
                    <a:pt x="5113" y="4016"/>
                    <a:pt x="4990" y="3961"/>
                  </a:cubicBezTo>
                  <a:cubicBezTo>
                    <a:pt x="5124" y="3716"/>
                    <a:pt x="5193" y="3441"/>
                    <a:pt x="5192" y="3163"/>
                  </a:cubicBezTo>
                  <a:cubicBezTo>
                    <a:pt x="5192" y="2366"/>
                    <a:pt x="4036" y="520"/>
                    <a:pt x="3803" y="158"/>
                  </a:cubicBezTo>
                  <a:cubicBezTo>
                    <a:pt x="3736" y="53"/>
                    <a:pt x="3626" y="1"/>
                    <a:pt x="3515" y="1"/>
                  </a:cubicBezTo>
                  <a:cubicBezTo>
                    <a:pt x="3405" y="1"/>
                    <a:pt x="3295" y="53"/>
                    <a:pt x="3227" y="158"/>
                  </a:cubicBezTo>
                  <a:cubicBezTo>
                    <a:pt x="2995" y="521"/>
                    <a:pt x="1839" y="2366"/>
                    <a:pt x="1839" y="3163"/>
                  </a:cubicBezTo>
                  <a:cubicBezTo>
                    <a:pt x="1839" y="3441"/>
                    <a:pt x="1907" y="3716"/>
                    <a:pt x="2041" y="3961"/>
                  </a:cubicBezTo>
                  <a:cubicBezTo>
                    <a:pt x="1917" y="4016"/>
                    <a:pt x="1839" y="4138"/>
                    <a:pt x="1839" y="4273"/>
                  </a:cubicBezTo>
                  <a:lnTo>
                    <a:pt x="1839" y="5362"/>
                  </a:lnTo>
                  <a:cubicBezTo>
                    <a:pt x="1839" y="5510"/>
                    <a:pt x="1933" y="5642"/>
                    <a:pt x="2074" y="5687"/>
                  </a:cubicBezTo>
                  <a:lnTo>
                    <a:pt x="1888" y="6855"/>
                  </a:lnTo>
                  <a:lnTo>
                    <a:pt x="336" y="6855"/>
                  </a:lnTo>
                  <a:cubicBezTo>
                    <a:pt x="149" y="6859"/>
                    <a:pt x="1" y="7012"/>
                    <a:pt x="1" y="7197"/>
                  </a:cubicBezTo>
                  <a:cubicBezTo>
                    <a:pt x="1" y="7383"/>
                    <a:pt x="149" y="7535"/>
                    <a:pt x="336" y="7540"/>
                  </a:cubicBezTo>
                  <a:lnTo>
                    <a:pt x="892" y="7540"/>
                  </a:lnTo>
                  <a:lnTo>
                    <a:pt x="892" y="9993"/>
                  </a:lnTo>
                  <a:cubicBezTo>
                    <a:pt x="896" y="10179"/>
                    <a:pt x="1047" y="10328"/>
                    <a:pt x="1234" y="10328"/>
                  </a:cubicBezTo>
                  <a:cubicBezTo>
                    <a:pt x="1420" y="10328"/>
                    <a:pt x="1571" y="10179"/>
                    <a:pt x="1575" y="9993"/>
                  </a:cubicBezTo>
                  <a:lnTo>
                    <a:pt x="1575" y="7540"/>
                  </a:lnTo>
                  <a:lnTo>
                    <a:pt x="3174" y="7540"/>
                  </a:lnTo>
                  <a:lnTo>
                    <a:pt x="3174" y="12629"/>
                  </a:lnTo>
                  <a:cubicBezTo>
                    <a:pt x="3165" y="13285"/>
                    <a:pt x="3695" y="13820"/>
                    <a:pt x="4349" y="13820"/>
                  </a:cubicBezTo>
                  <a:cubicBezTo>
                    <a:pt x="5003" y="13820"/>
                    <a:pt x="5533" y="13285"/>
                    <a:pt x="5524" y="12629"/>
                  </a:cubicBezTo>
                  <a:lnTo>
                    <a:pt x="5524" y="10488"/>
                  </a:lnTo>
                  <a:cubicBezTo>
                    <a:pt x="5528" y="10248"/>
                    <a:pt x="5724" y="10057"/>
                    <a:pt x="5964" y="10057"/>
                  </a:cubicBezTo>
                  <a:cubicBezTo>
                    <a:pt x="6203" y="10057"/>
                    <a:pt x="6399" y="10248"/>
                    <a:pt x="6403" y="10488"/>
                  </a:cubicBezTo>
                  <a:lnTo>
                    <a:pt x="6403" y="11712"/>
                  </a:lnTo>
                  <a:cubicBezTo>
                    <a:pt x="6412" y="12371"/>
                    <a:pt x="6947" y="12900"/>
                    <a:pt x="7606" y="12900"/>
                  </a:cubicBezTo>
                  <a:cubicBezTo>
                    <a:pt x="8265" y="12900"/>
                    <a:pt x="8800" y="12371"/>
                    <a:pt x="8809" y="11712"/>
                  </a:cubicBezTo>
                  <a:lnTo>
                    <a:pt x="8809" y="7540"/>
                  </a:lnTo>
                  <a:lnTo>
                    <a:pt x="14085" y="7540"/>
                  </a:lnTo>
                  <a:lnTo>
                    <a:pt x="14085" y="15283"/>
                  </a:lnTo>
                  <a:cubicBezTo>
                    <a:pt x="14089" y="15468"/>
                    <a:pt x="14242" y="15618"/>
                    <a:pt x="14427" y="15618"/>
                  </a:cubicBezTo>
                  <a:cubicBezTo>
                    <a:pt x="14613" y="15618"/>
                    <a:pt x="14765" y="15468"/>
                    <a:pt x="14770" y="15283"/>
                  </a:cubicBezTo>
                  <a:lnTo>
                    <a:pt x="14770" y="11345"/>
                  </a:lnTo>
                  <a:lnTo>
                    <a:pt x="15869" y="11345"/>
                  </a:lnTo>
                  <a:cubicBezTo>
                    <a:pt x="16231" y="11345"/>
                    <a:pt x="16525" y="11638"/>
                    <a:pt x="16525" y="11999"/>
                  </a:cubicBezTo>
                  <a:lnTo>
                    <a:pt x="16525" y="17142"/>
                  </a:lnTo>
                  <a:cubicBezTo>
                    <a:pt x="16525" y="17505"/>
                    <a:pt x="16231" y="17798"/>
                    <a:pt x="15869" y="17798"/>
                  </a:cubicBezTo>
                  <a:lnTo>
                    <a:pt x="14768" y="17798"/>
                  </a:lnTo>
                  <a:lnTo>
                    <a:pt x="14768" y="16649"/>
                  </a:lnTo>
                  <a:cubicBezTo>
                    <a:pt x="14764" y="16463"/>
                    <a:pt x="14613" y="16315"/>
                    <a:pt x="14426" y="16315"/>
                  </a:cubicBezTo>
                  <a:cubicBezTo>
                    <a:pt x="14240" y="16315"/>
                    <a:pt x="14089" y="16463"/>
                    <a:pt x="14085" y="16649"/>
                  </a:cubicBezTo>
                  <a:lnTo>
                    <a:pt x="14085" y="21666"/>
                  </a:lnTo>
                  <a:cubicBezTo>
                    <a:pt x="14084" y="22232"/>
                    <a:pt x="13625" y="22692"/>
                    <a:pt x="13058" y="22692"/>
                  </a:cubicBezTo>
                  <a:lnTo>
                    <a:pt x="2602" y="22692"/>
                  </a:lnTo>
                  <a:cubicBezTo>
                    <a:pt x="2036" y="22692"/>
                    <a:pt x="1577" y="22232"/>
                    <a:pt x="1577" y="21666"/>
                  </a:cubicBezTo>
                  <a:lnTo>
                    <a:pt x="1577" y="11361"/>
                  </a:lnTo>
                  <a:cubicBezTo>
                    <a:pt x="1577" y="11173"/>
                    <a:pt x="1423" y="11019"/>
                    <a:pt x="1234" y="11019"/>
                  </a:cubicBezTo>
                  <a:cubicBezTo>
                    <a:pt x="1046" y="11019"/>
                    <a:pt x="892" y="11173"/>
                    <a:pt x="892" y="11361"/>
                  </a:cubicBezTo>
                  <a:lnTo>
                    <a:pt x="892" y="21666"/>
                  </a:lnTo>
                  <a:cubicBezTo>
                    <a:pt x="893" y="22610"/>
                    <a:pt x="1658" y="23375"/>
                    <a:pt x="2602" y="23376"/>
                  </a:cubicBezTo>
                  <a:lnTo>
                    <a:pt x="13059" y="23376"/>
                  </a:lnTo>
                  <a:cubicBezTo>
                    <a:pt x="14004" y="23375"/>
                    <a:pt x="14768" y="22610"/>
                    <a:pt x="14770" y="21666"/>
                  </a:cubicBezTo>
                  <a:lnTo>
                    <a:pt x="14770" y="20202"/>
                  </a:lnTo>
                  <a:lnTo>
                    <a:pt x="16287" y="20202"/>
                  </a:lnTo>
                  <a:cubicBezTo>
                    <a:pt x="17758" y="20202"/>
                    <a:pt x="18954" y="19005"/>
                    <a:pt x="18954" y="17534"/>
                  </a:cubicBezTo>
                  <a:lnTo>
                    <a:pt x="18954" y="11606"/>
                  </a:lnTo>
                  <a:cubicBezTo>
                    <a:pt x="18954" y="10137"/>
                    <a:pt x="17757" y="8940"/>
                    <a:pt x="16287" y="8940"/>
                  </a:cubicBezTo>
                  <a:lnTo>
                    <a:pt x="14768" y="8940"/>
                  </a:lnTo>
                  <a:lnTo>
                    <a:pt x="14768" y="7540"/>
                  </a:lnTo>
                  <a:lnTo>
                    <a:pt x="15324" y="7540"/>
                  </a:lnTo>
                  <a:cubicBezTo>
                    <a:pt x="15514" y="7540"/>
                    <a:pt x="15666" y="7386"/>
                    <a:pt x="15666" y="7197"/>
                  </a:cubicBezTo>
                  <a:cubicBezTo>
                    <a:pt x="15666" y="7009"/>
                    <a:pt x="15514" y="6855"/>
                    <a:pt x="15324" y="6855"/>
                  </a:cubicBezTo>
                  <a:lnTo>
                    <a:pt x="13637" y="6855"/>
                  </a:lnTo>
                  <a:lnTo>
                    <a:pt x="13637" y="3379"/>
                  </a:lnTo>
                  <a:cubicBezTo>
                    <a:pt x="13637" y="3325"/>
                    <a:pt x="13624" y="3272"/>
                    <a:pt x="13600" y="3225"/>
                  </a:cubicBezTo>
                  <a:cubicBezTo>
                    <a:pt x="13599" y="3224"/>
                    <a:pt x="13599" y="3222"/>
                    <a:pt x="13599" y="3221"/>
                  </a:cubicBezTo>
                  <a:lnTo>
                    <a:pt x="12086" y="234"/>
                  </a:lnTo>
                  <a:cubicBezTo>
                    <a:pt x="12022" y="109"/>
                    <a:pt x="11901" y="47"/>
                    <a:pt x="11780" y="47"/>
                  </a:cubicBezTo>
                  <a:cubicBezTo>
                    <a:pt x="11660" y="47"/>
                    <a:pt x="11539" y="109"/>
                    <a:pt x="11475" y="234"/>
                  </a:cubicBezTo>
                  <a:lnTo>
                    <a:pt x="9962" y="3221"/>
                  </a:lnTo>
                  <a:cubicBezTo>
                    <a:pt x="9962" y="3222"/>
                    <a:pt x="9962" y="3224"/>
                    <a:pt x="9960" y="3225"/>
                  </a:cubicBezTo>
                  <a:cubicBezTo>
                    <a:pt x="9937" y="3273"/>
                    <a:pt x="9924" y="3325"/>
                    <a:pt x="9924" y="3379"/>
                  </a:cubicBezTo>
                  <a:lnTo>
                    <a:pt x="9924" y="6855"/>
                  </a:lnTo>
                  <a:lnTo>
                    <a:pt x="9454" y="6855"/>
                  </a:lnTo>
                  <a:lnTo>
                    <a:pt x="9454" y="343"/>
                  </a:lnTo>
                  <a:cubicBezTo>
                    <a:pt x="9454" y="154"/>
                    <a:pt x="9300" y="0"/>
                    <a:pt x="9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1663925" y="5148650"/>
              <a:ext cx="95675" cy="123375"/>
            </a:xfrm>
            <a:custGeom>
              <a:rect b="b" l="l" r="r" t="t"/>
              <a:pathLst>
                <a:path extrusionOk="0" h="4935" w="3827">
                  <a:moveTo>
                    <a:pt x="1913" y="878"/>
                  </a:moveTo>
                  <a:cubicBezTo>
                    <a:pt x="2468" y="1568"/>
                    <a:pt x="3143" y="2559"/>
                    <a:pt x="3143" y="3022"/>
                  </a:cubicBezTo>
                  <a:cubicBezTo>
                    <a:pt x="3141" y="3700"/>
                    <a:pt x="2592" y="4249"/>
                    <a:pt x="1913" y="4251"/>
                  </a:cubicBezTo>
                  <a:cubicBezTo>
                    <a:pt x="1235" y="4249"/>
                    <a:pt x="685" y="3700"/>
                    <a:pt x="684" y="3022"/>
                  </a:cubicBezTo>
                  <a:cubicBezTo>
                    <a:pt x="684" y="2559"/>
                    <a:pt x="1358" y="1568"/>
                    <a:pt x="1913" y="878"/>
                  </a:cubicBezTo>
                  <a:close/>
                  <a:moveTo>
                    <a:pt x="1914" y="1"/>
                  </a:moveTo>
                  <a:cubicBezTo>
                    <a:pt x="1818" y="1"/>
                    <a:pt x="1723" y="40"/>
                    <a:pt x="1656" y="119"/>
                  </a:cubicBezTo>
                  <a:cubicBezTo>
                    <a:pt x="1638" y="137"/>
                    <a:pt x="1247" y="592"/>
                    <a:pt x="848" y="1161"/>
                  </a:cubicBezTo>
                  <a:cubicBezTo>
                    <a:pt x="278" y="1976"/>
                    <a:pt x="0" y="2584"/>
                    <a:pt x="0" y="3022"/>
                  </a:cubicBezTo>
                  <a:cubicBezTo>
                    <a:pt x="0" y="4078"/>
                    <a:pt x="856" y="4934"/>
                    <a:pt x="1914" y="4934"/>
                  </a:cubicBezTo>
                  <a:cubicBezTo>
                    <a:pt x="2970" y="4934"/>
                    <a:pt x="3826" y="4078"/>
                    <a:pt x="3826" y="3022"/>
                  </a:cubicBezTo>
                  <a:cubicBezTo>
                    <a:pt x="3826" y="2584"/>
                    <a:pt x="3549" y="1976"/>
                    <a:pt x="2979" y="1161"/>
                  </a:cubicBezTo>
                  <a:cubicBezTo>
                    <a:pt x="2581" y="592"/>
                    <a:pt x="2188" y="138"/>
                    <a:pt x="2172" y="119"/>
                  </a:cubicBezTo>
                  <a:cubicBezTo>
                    <a:pt x="2104" y="40"/>
                    <a:pt x="2009" y="1"/>
                    <a:pt x="1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31"/>
          <p:cNvGrpSpPr/>
          <p:nvPr/>
        </p:nvGrpSpPr>
        <p:grpSpPr>
          <a:xfrm>
            <a:off x="5536961" y="869401"/>
            <a:ext cx="354244" cy="299307"/>
            <a:chOff x="1818675" y="2216550"/>
            <a:chExt cx="584850" cy="494150"/>
          </a:xfrm>
        </p:grpSpPr>
        <p:sp>
          <p:nvSpPr>
            <p:cNvPr id="1053" name="Google Shape;1053;p31"/>
            <p:cNvSpPr/>
            <p:nvPr/>
          </p:nvSpPr>
          <p:spPr>
            <a:xfrm>
              <a:off x="1953675" y="2430225"/>
              <a:ext cx="180025" cy="280425"/>
            </a:xfrm>
            <a:custGeom>
              <a:rect b="b" l="l" r="r" t="t"/>
              <a:pathLst>
                <a:path extrusionOk="0" h="11217" w="7201">
                  <a:moveTo>
                    <a:pt x="2511" y="0"/>
                  </a:moveTo>
                  <a:cubicBezTo>
                    <a:pt x="2394" y="0"/>
                    <a:pt x="2280" y="60"/>
                    <a:pt x="2216" y="168"/>
                  </a:cubicBezTo>
                  <a:lnTo>
                    <a:pt x="66" y="3779"/>
                  </a:lnTo>
                  <a:cubicBezTo>
                    <a:pt x="1" y="3888"/>
                    <a:pt x="1" y="4021"/>
                    <a:pt x="66" y="4130"/>
                  </a:cubicBezTo>
                  <a:lnTo>
                    <a:pt x="2242" y="7793"/>
                  </a:lnTo>
                  <a:lnTo>
                    <a:pt x="1797" y="7793"/>
                  </a:lnTo>
                  <a:cubicBezTo>
                    <a:pt x="1608" y="7793"/>
                    <a:pt x="1454" y="7947"/>
                    <a:pt x="1454" y="8135"/>
                  </a:cubicBezTo>
                  <a:lnTo>
                    <a:pt x="1454" y="10874"/>
                  </a:lnTo>
                  <a:cubicBezTo>
                    <a:pt x="1454" y="11063"/>
                    <a:pt x="1608" y="11217"/>
                    <a:pt x="1797" y="11217"/>
                  </a:cubicBezTo>
                  <a:lnTo>
                    <a:pt x="2922" y="11217"/>
                  </a:lnTo>
                  <a:cubicBezTo>
                    <a:pt x="3110" y="11213"/>
                    <a:pt x="3258" y="11060"/>
                    <a:pt x="3258" y="10874"/>
                  </a:cubicBezTo>
                  <a:cubicBezTo>
                    <a:pt x="3258" y="10687"/>
                    <a:pt x="3110" y="10535"/>
                    <a:pt x="2922" y="10531"/>
                  </a:cubicBezTo>
                  <a:lnTo>
                    <a:pt x="2139" y="10531"/>
                  </a:lnTo>
                  <a:lnTo>
                    <a:pt x="2139" y="8479"/>
                  </a:lnTo>
                  <a:lnTo>
                    <a:pt x="6858" y="8479"/>
                  </a:lnTo>
                  <a:cubicBezTo>
                    <a:pt x="7047" y="8479"/>
                    <a:pt x="7201" y="8325"/>
                    <a:pt x="7201" y="8137"/>
                  </a:cubicBezTo>
                  <a:cubicBezTo>
                    <a:pt x="7201" y="7947"/>
                    <a:pt x="7047" y="7793"/>
                    <a:pt x="6858" y="7793"/>
                  </a:cubicBezTo>
                  <a:lnTo>
                    <a:pt x="3040" y="7793"/>
                  </a:lnTo>
                  <a:lnTo>
                    <a:pt x="759" y="3954"/>
                  </a:lnTo>
                  <a:lnTo>
                    <a:pt x="2805" y="519"/>
                  </a:lnTo>
                  <a:cubicBezTo>
                    <a:pt x="2902" y="356"/>
                    <a:pt x="2849" y="146"/>
                    <a:pt x="2686" y="49"/>
                  </a:cubicBezTo>
                  <a:cubicBezTo>
                    <a:pt x="2631" y="16"/>
                    <a:pt x="2571" y="0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1818675" y="2216550"/>
              <a:ext cx="584850" cy="494150"/>
            </a:xfrm>
            <a:custGeom>
              <a:rect b="b" l="l" r="r" t="t"/>
              <a:pathLst>
                <a:path extrusionOk="0" h="19766" w="23394">
                  <a:moveTo>
                    <a:pt x="12424" y="686"/>
                  </a:moveTo>
                  <a:lnTo>
                    <a:pt x="12424" y="1499"/>
                  </a:lnTo>
                  <a:lnTo>
                    <a:pt x="12424" y="2160"/>
                  </a:lnTo>
                  <a:lnTo>
                    <a:pt x="10948" y="2160"/>
                  </a:lnTo>
                  <a:lnTo>
                    <a:pt x="10948" y="686"/>
                  </a:lnTo>
                  <a:close/>
                  <a:moveTo>
                    <a:pt x="1439" y="731"/>
                  </a:moveTo>
                  <a:cubicBezTo>
                    <a:pt x="1534" y="731"/>
                    <a:pt x="1630" y="750"/>
                    <a:pt x="1722" y="788"/>
                  </a:cubicBezTo>
                  <a:cubicBezTo>
                    <a:pt x="1997" y="901"/>
                    <a:pt x="2177" y="1171"/>
                    <a:pt x="2177" y="1468"/>
                  </a:cubicBezTo>
                  <a:cubicBezTo>
                    <a:pt x="2177" y="1876"/>
                    <a:pt x="1846" y="2205"/>
                    <a:pt x="1440" y="2205"/>
                  </a:cubicBezTo>
                  <a:cubicBezTo>
                    <a:pt x="1141" y="2205"/>
                    <a:pt x="873" y="2027"/>
                    <a:pt x="758" y="1751"/>
                  </a:cubicBezTo>
                  <a:cubicBezTo>
                    <a:pt x="645" y="1476"/>
                    <a:pt x="707" y="1158"/>
                    <a:pt x="918" y="947"/>
                  </a:cubicBezTo>
                  <a:cubicBezTo>
                    <a:pt x="1059" y="806"/>
                    <a:pt x="1247" y="731"/>
                    <a:pt x="1439" y="731"/>
                  </a:cubicBezTo>
                  <a:close/>
                  <a:moveTo>
                    <a:pt x="21932" y="731"/>
                  </a:moveTo>
                  <a:cubicBezTo>
                    <a:pt x="22230" y="731"/>
                    <a:pt x="22499" y="911"/>
                    <a:pt x="22614" y="1187"/>
                  </a:cubicBezTo>
                  <a:cubicBezTo>
                    <a:pt x="22727" y="1461"/>
                    <a:pt x="22665" y="1779"/>
                    <a:pt x="22454" y="1991"/>
                  </a:cubicBezTo>
                  <a:cubicBezTo>
                    <a:pt x="22313" y="2131"/>
                    <a:pt x="22124" y="2206"/>
                    <a:pt x="21932" y="2206"/>
                  </a:cubicBezTo>
                  <a:cubicBezTo>
                    <a:pt x="21838" y="2206"/>
                    <a:pt x="21742" y="2188"/>
                    <a:pt x="21651" y="2150"/>
                  </a:cubicBezTo>
                  <a:cubicBezTo>
                    <a:pt x="21375" y="2036"/>
                    <a:pt x="21195" y="1767"/>
                    <a:pt x="21195" y="1468"/>
                  </a:cubicBezTo>
                  <a:cubicBezTo>
                    <a:pt x="21195" y="1062"/>
                    <a:pt x="21524" y="731"/>
                    <a:pt x="21932" y="731"/>
                  </a:cubicBezTo>
                  <a:close/>
                  <a:moveTo>
                    <a:pt x="11685" y="10784"/>
                  </a:moveTo>
                  <a:cubicBezTo>
                    <a:pt x="12064" y="10784"/>
                    <a:pt x="12372" y="11091"/>
                    <a:pt x="12372" y="11470"/>
                  </a:cubicBezTo>
                  <a:cubicBezTo>
                    <a:pt x="12372" y="11747"/>
                    <a:pt x="12205" y="11996"/>
                    <a:pt x="11948" y="12102"/>
                  </a:cubicBezTo>
                  <a:cubicBezTo>
                    <a:pt x="11863" y="12138"/>
                    <a:pt x="11774" y="12155"/>
                    <a:pt x="11686" y="12155"/>
                  </a:cubicBezTo>
                  <a:cubicBezTo>
                    <a:pt x="11508" y="12155"/>
                    <a:pt x="11333" y="12085"/>
                    <a:pt x="11201" y="11954"/>
                  </a:cubicBezTo>
                  <a:cubicBezTo>
                    <a:pt x="11005" y="11759"/>
                    <a:pt x="10947" y="11463"/>
                    <a:pt x="11053" y="11207"/>
                  </a:cubicBezTo>
                  <a:cubicBezTo>
                    <a:pt x="11159" y="10950"/>
                    <a:pt x="11408" y="10784"/>
                    <a:pt x="11685" y="10784"/>
                  </a:cubicBezTo>
                  <a:close/>
                  <a:moveTo>
                    <a:pt x="2179" y="12063"/>
                  </a:moveTo>
                  <a:lnTo>
                    <a:pt x="2179" y="13539"/>
                  </a:lnTo>
                  <a:lnTo>
                    <a:pt x="703" y="13539"/>
                  </a:lnTo>
                  <a:lnTo>
                    <a:pt x="703" y="12063"/>
                  </a:lnTo>
                  <a:close/>
                  <a:moveTo>
                    <a:pt x="22707" y="12063"/>
                  </a:moveTo>
                  <a:lnTo>
                    <a:pt x="22707" y="13539"/>
                  </a:lnTo>
                  <a:lnTo>
                    <a:pt x="21231" y="13539"/>
                  </a:lnTo>
                  <a:lnTo>
                    <a:pt x="21231" y="12063"/>
                  </a:lnTo>
                  <a:close/>
                  <a:moveTo>
                    <a:pt x="10606" y="0"/>
                  </a:moveTo>
                  <a:cubicBezTo>
                    <a:pt x="10416" y="0"/>
                    <a:pt x="10262" y="154"/>
                    <a:pt x="10262" y="342"/>
                  </a:cubicBezTo>
                  <a:lnTo>
                    <a:pt x="10262" y="1158"/>
                  </a:lnTo>
                  <a:lnTo>
                    <a:pt x="2827" y="1158"/>
                  </a:lnTo>
                  <a:cubicBezTo>
                    <a:pt x="2681" y="504"/>
                    <a:pt x="2100" y="47"/>
                    <a:pt x="1441" y="47"/>
                  </a:cubicBezTo>
                  <a:cubicBezTo>
                    <a:pt x="1394" y="47"/>
                    <a:pt x="1347" y="49"/>
                    <a:pt x="1299" y="54"/>
                  </a:cubicBezTo>
                  <a:cubicBezTo>
                    <a:pt x="584" y="123"/>
                    <a:pt x="34" y="717"/>
                    <a:pt x="18" y="1436"/>
                  </a:cubicBezTo>
                  <a:cubicBezTo>
                    <a:pt x="1" y="2154"/>
                    <a:pt x="523" y="2773"/>
                    <a:pt x="1234" y="2877"/>
                  </a:cubicBezTo>
                  <a:cubicBezTo>
                    <a:pt x="1303" y="2887"/>
                    <a:pt x="1371" y="2892"/>
                    <a:pt x="1439" y="2892"/>
                  </a:cubicBezTo>
                  <a:cubicBezTo>
                    <a:pt x="2071" y="2892"/>
                    <a:pt x="2641" y="2469"/>
                    <a:pt x="2811" y="1844"/>
                  </a:cubicBezTo>
                  <a:lnTo>
                    <a:pt x="7783" y="1844"/>
                  </a:lnTo>
                  <a:cubicBezTo>
                    <a:pt x="3848" y="3402"/>
                    <a:pt x="1218" y="7149"/>
                    <a:pt x="1085" y="11378"/>
                  </a:cubicBezTo>
                  <a:lnTo>
                    <a:pt x="359" y="11378"/>
                  </a:lnTo>
                  <a:cubicBezTo>
                    <a:pt x="171" y="11378"/>
                    <a:pt x="17" y="11531"/>
                    <a:pt x="17" y="11721"/>
                  </a:cubicBezTo>
                  <a:lnTo>
                    <a:pt x="17" y="13881"/>
                  </a:lnTo>
                  <a:cubicBezTo>
                    <a:pt x="17" y="14071"/>
                    <a:pt x="171" y="14225"/>
                    <a:pt x="359" y="14225"/>
                  </a:cubicBezTo>
                  <a:lnTo>
                    <a:pt x="2521" y="14225"/>
                  </a:lnTo>
                  <a:cubicBezTo>
                    <a:pt x="2709" y="14225"/>
                    <a:pt x="2863" y="14071"/>
                    <a:pt x="2863" y="13881"/>
                  </a:cubicBezTo>
                  <a:lnTo>
                    <a:pt x="2863" y="11721"/>
                  </a:lnTo>
                  <a:cubicBezTo>
                    <a:pt x="2863" y="11532"/>
                    <a:pt x="2711" y="11378"/>
                    <a:pt x="2524" y="11378"/>
                  </a:cubicBezTo>
                  <a:cubicBezTo>
                    <a:pt x="2523" y="11378"/>
                    <a:pt x="2522" y="11378"/>
                    <a:pt x="2521" y="11378"/>
                  </a:cubicBezTo>
                  <a:lnTo>
                    <a:pt x="1771" y="11378"/>
                  </a:lnTo>
                  <a:cubicBezTo>
                    <a:pt x="1930" y="6576"/>
                    <a:pt x="5508" y="2578"/>
                    <a:pt x="10262" y="1889"/>
                  </a:cubicBezTo>
                  <a:lnTo>
                    <a:pt x="10262" y="2504"/>
                  </a:lnTo>
                  <a:cubicBezTo>
                    <a:pt x="10262" y="2693"/>
                    <a:pt x="10416" y="2847"/>
                    <a:pt x="10606" y="2847"/>
                  </a:cubicBezTo>
                  <a:lnTo>
                    <a:pt x="11109" y="2847"/>
                  </a:lnTo>
                  <a:lnTo>
                    <a:pt x="8322" y="7528"/>
                  </a:lnTo>
                  <a:cubicBezTo>
                    <a:pt x="8221" y="7691"/>
                    <a:pt x="8272" y="7905"/>
                    <a:pt x="8437" y="8004"/>
                  </a:cubicBezTo>
                  <a:cubicBezTo>
                    <a:pt x="8492" y="8037"/>
                    <a:pt x="8553" y="8053"/>
                    <a:pt x="8613" y="8053"/>
                  </a:cubicBezTo>
                  <a:cubicBezTo>
                    <a:pt x="8732" y="8053"/>
                    <a:pt x="8849" y="7990"/>
                    <a:pt x="8912" y="7879"/>
                  </a:cubicBezTo>
                  <a:lnTo>
                    <a:pt x="11343" y="3795"/>
                  </a:lnTo>
                  <a:lnTo>
                    <a:pt x="11343" y="10142"/>
                  </a:lnTo>
                  <a:cubicBezTo>
                    <a:pt x="10674" y="10314"/>
                    <a:pt x="10239" y="10958"/>
                    <a:pt x="10326" y="11642"/>
                  </a:cubicBezTo>
                  <a:cubicBezTo>
                    <a:pt x="10413" y="12327"/>
                    <a:pt x="10995" y="12839"/>
                    <a:pt x="11685" y="12839"/>
                  </a:cubicBezTo>
                  <a:cubicBezTo>
                    <a:pt x="12376" y="12839"/>
                    <a:pt x="12959" y="12327"/>
                    <a:pt x="13046" y="11642"/>
                  </a:cubicBezTo>
                  <a:cubicBezTo>
                    <a:pt x="13133" y="10958"/>
                    <a:pt x="12697" y="10314"/>
                    <a:pt x="12029" y="10142"/>
                  </a:cubicBezTo>
                  <a:lnTo>
                    <a:pt x="12029" y="3795"/>
                  </a:lnTo>
                  <a:lnTo>
                    <a:pt x="17213" y="12503"/>
                  </a:lnTo>
                  <a:lnTo>
                    <a:pt x="14932" y="16340"/>
                  </a:lnTo>
                  <a:lnTo>
                    <a:pt x="13629" y="16340"/>
                  </a:lnTo>
                  <a:cubicBezTo>
                    <a:pt x="13454" y="16340"/>
                    <a:pt x="13306" y="16474"/>
                    <a:pt x="13288" y="16649"/>
                  </a:cubicBezTo>
                  <a:cubicBezTo>
                    <a:pt x="13287" y="16661"/>
                    <a:pt x="13287" y="16672"/>
                    <a:pt x="13287" y="16684"/>
                  </a:cubicBezTo>
                  <a:cubicBezTo>
                    <a:pt x="13287" y="16872"/>
                    <a:pt x="13441" y="17026"/>
                    <a:pt x="13629" y="17026"/>
                  </a:cubicBezTo>
                  <a:lnTo>
                    <a:pt x="15832" y="17026"/>
                  </a:lnTo>
                  <a:lnTo>
                    <a:pt x="15832" y="19079"/>
                  </a:lnTo>
                  <a:lnTo>
                    <a:pt x="9695" y="19079"/>
                  </a:lnTo>
                  <a:cubicBezTo>
                    <a:pt x="9505" y="19079"/>
                    <a:pt x="9353" y="19233"/>
                    <a:pt x="9353" y="19423"/>
                  </a:cubicBezTo>
                  <a:cubicBezTo>
                    <a:pt x="9353" y="19612"/>
                    <a:pt x="9505" y="19765"/>
                    <a:pt x="9695" y="19765"/>
                  </a:cubicBezTo>
                  <a:lnTo>
                    <a:pt x="16174" y="19765"/>
                  </a:lnTo>
                  <a:cubicBezTo>
                    <a:pt x="16364" y="19765"/>
                    <a:pt x="16516" y="19612"/>
                    <a:pt x="16516" y="19423"/>
                  </a:cubicBezTo>
                  <a:lnTo>
                    <a:pt x="16516" y="16684"/>
                  </a:lnTo>
                  <a:cubicBezTo>
                    <a:pt x="16516" y="16495"/>
                    <a:pt x="16364" y="16342"/>
                    <a:pt x="16174" y="16342"/>
                  </a:cubicBezTo>
                  <a:lnTo>
                    <a:pt x="15730" y="16342"/>
                  </a:lnTo>
                  <a:lnTo>
                    <a:pt x="17906" y="12678"/>
                  </a:lnTo>
                  <a:cubicBezTo>
                    <a:pt x="17970" y="12570"/>
                    <a:pt x="17970" y="12436"/>
                    <a:pt x="17906" y="12327"/>
                  </a:cubicBezTo>
                  <a:lnTo>
                    <a:pt x="12261" y="2848"/>
                  </a:lnTo>
                  <a:lnTo>
                    <a:pt x="12766" y="2848"/>
                  </a:lnTo>
                  <a:cubicBezTo>
                    <a:pt x="12955" y="2848"/>
                    <a:pt x="13109" y="2694"/>
                    <a:pt x="13109" y="2506"/>
                  </a:cubicBezTo>
                  <a:lnTo>
                    <a:pt x="13109" y="1890"/>
                  </a:lnTo>
                  <a:cubicBezTo>
                    <a:pt x="17863" y="2580"/>
                    <a:pt x="21440" y="6578"/>
                    <a:pt x="21600" y="11380"/>
                  </a:cubicBezTo>
                  <a:lnTo>
                    <a:pt x="20889" y="11380"/>
                  </a:lnTo>
                  <a:cubicBezTo>
                    <a:pt x="20888" y="11380"/>
                    <a:pt x="20887" y="11380"/>
                    <a:pt x="20886" y="11380"/>
                  </a:cubicBezTo>
                  <a:cubicBezTo>
                    <a:pt x="20698" y="11380"/>
                    <a:pt x="20545" y="11533"/>
                    <a:pt x="20545" y="11722"/>
                  </a:cubicBezTo>
                  <a:lnTo>
                    <a:pt x="20545" y="13882"/>
                  </a:lnTo>
                  <a:cubicBezTo>
                    <a:pt x="20545" y="14073"/>
                    <a:pt x="20699" y="14226"/>
                    <a:pt x="20889" y="14226"/>
                  </a:cubicBezTo>
                  <a:lnTo>
                    <a:pt x="23049" y="14226"/>
                  </a:lnTo>
                  <a:cubicBezTo>
                    <a:pt x="23239" y="14226"/>
                    <a:pt x="23393" y="14073"/>
                    <a:pt x="23393" y="13882"/>
                  </a:cubicBezTo>
                  <a:lnTo>
                    <a:pt x="23393" y="11721"/>
                  </a:lnTo>
                  <a:cubicBezTo>
                    <a:pt x="23392" y="11531"/>
                    <a:pt x="23239" y="11378"/>
                    <a:pt x="23049" y="11378"/>
                  </a:cubicBezTo>
                  <a:lnTo>
                    <a:pt x="22286" y="11378"/>
                  </a:lnTo>
                  <a:cubicBezTo>
                    <a:pt x="22154" y="7149"/>
                    <a:pt x="19522" y="3402"/>
                    <a:pt x="15589" y="1844"/>
                  </a:cubicBezTo>
                  <a:lnTo>
                    <a:pt x="20560" y="1844"/>
                  </a:lnTo>
                  <a:cubicBezTo>
                    <a:pt x="20730" y="2470"/>
                    <a:pt x="21298" y="2892"/>
                    <a:pt x="21930" y="2892"/>
                  </a:cubicBezTo>
                  <a:cubicBezTo>
                    <a:pt x="21999" y="2892"/>
                    <a:pt x="22068" y="2887"/>
                    <a:pt x="22138" y="2877"/>
                  </a:cubicBezTo>
                  <a:cubicBezTo>
                    <a:pt x="22849" y="2774"/>
                    <a:pt x="23371" y="2154"/>
                    <a:pt x="23355" y="1436"/>
                  </a:cubicBezTo>
                  <a:cubicBezTo>
                    <a:pt x="23338" y="717"/>
                    <a:pt x="22788" y="123"/>
                    <a:pt x="22073" y="52"/>
                  </a:cubicBezTo>
                  <a:cubicBezTo>
                    <a:pt x="22025" y="48"/>
                    <a:pt x="21978" y="45"/>
                    <a:pt x="21931" y="45"/>
                  </a:cubicBezTo>
                  <a:cubicBezTo>
                    <a:pt x="21272" y="45"/>
                    <a:pt x="20690" y="502"/>
                    <a:pt x="20544" y="1158"/>
                  </a:cubicBezTo>
                  <a:lnTo>
                    <a:pt x="13109" y="1158"/>
                  </a:lnTo>
                  <a:lnTo>
                    <a:pt x="13109" y="342"/>
                  </a:lnTo>
                  <a:cubicBezTo>
                    <a:pt x="13109" y="154"/>
                    <a:pt x="12955" y="0"/>
                    <a:pt x="12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1"/>
          <p:cNvGrpSpPr/>
          <p:nvPr/>
        </p:nvGrpSpPr>
        <p:grpSpPr>
          <a:xfrm>
            <a:off x="3200586" y="2720628"/>
            <a:ext cx="357015" cy="354001"/>
            <a:chOff x="3284350" y="2215550"/>
            <a:chExt cx="589425" cy="584450"/>
          </a:xfrm>
        </p:grpSpPr>
        <p:sp>
          <p:nvSpPr>
            <p:cNvPr id="1056" name="Google Shape;1056;p31"/>
            <p:cNvSpPr/>
            <p:nvPr/>
          </p:nvSpPr>
          <p:spPr>
            <a:xfrm>
              <a:off x="3284350" y="2346650"/>
              <a:ext cx="463325" cy="453350"/>
            </a:xfrm>
            <a:custGeom>
              <a:rect b="b" l="l" r="r" t="t"/>
              <a:pathLst>
                <a:path extrusionOk="0" h="18134" w="18533">
                  <a:moveTo>
                    <a:pt x="2220" y="0"/>
                  </a:moveTo>
                  <a:cubicBezTo>
                    <a:pt x="2106" y="0"/>
                    <a:pt x="1994" y="58"/>
                    <a:pt x="1930" y="162"/>
                  </a:cubicBezTo>
                  <a:cubicBezTo>
                    <a:pt x="588" y="2326"/>
                    <a:pt x="1" y="4920"/>
                    <a:pt x="279" y="7466"/>
                  </a:cubicBezTo>
                  <a:cubicBezTo>
                    <a:pt x="561" y="10064"/>
                    <a:pt x="1724" y="12487"/>
                    <a:pt x="3575" y="14332"/>
                  </a:cubicBezTo>
                  <a:cubicBezTo>
                    <a:pt x="5477" y="16234"/>
                    <a:pt x="8179" y="17569"/>
                    <a:pt x="10989" y="17992"/>
                  </a:cubicBezTo>
                  <a:cubicBezTo>
                    <a:pt x="11588" y="18084"/>
                    <a:pt x="12193" y="18132"/>
                    <a:pt x="12798" y="18133"/>
                  </a:cubicBezTo>
                  <a:cubicBezTo>
                    <a:pt x="12805" y="18133"/>
                    <a:pt x="12811" y="18133"/>
                    <a:pt x="12818" y="18133"/>
                  </a:cubicBezTo>
                  <a:cubicBezTo>
                    <a:pt x="13548" y="18133"/>
                    <a:pt x="14277" y="18055"/>
                    <a:pt x="14990" y="17898"/>
                  </a:cubicBezTo>
                  <a:cubicBezTo>
                    <a:pt x="16323" y="17601"/>
                    <a:pt x="17465" y="17032"/>
                    <a:pt x="18381" y="16208"/>
                  </a:cubicBezTo>
                  <a:cubicBezTo>
                    <a:pt x="18521" y="16082"/>
                    <a:pt x="18533" y="15867"/>
                    <a:pt x="18407" y="15726"/>
                  </a:cubicBezTo>
                  <a:lnTo>
                    <a:pt x="18408" y="15726"/>
                  </a:lnTo>
                  <a:cubicBezTo>
                    <a:pt x="18341" y="15651"/>
                    <a:pt x="18247" y="15613"/>
                    <a:pt x="18154" y="15613"/>
                  </a:cubicBezTo>
                  <a:cubicBezTo>
                    <a:pt x="18072" y="15613"/>
                    <a:pt x="17991" y="15642"/>
                    <a:pt x="17926" y="15700"/>
                  </a:cubicBezTo>
                  <a:cubicBezTo>
                    <a:pt x="17098" y="16446"/>
                    <a:pt x="16059" y="16961"/>
                    <a:pt x="14844" y="17232"/>
                  </a:cubicBezTo>
                  <a:cubicBezTo>
                    <a:pt x="14193" y="17377"/>
                    <a:pt x="13510" y="17450"/>
                    <a:pt x="12799" y="17450"/>
                  </a:cubicBezTo>
                  <a:cubicBezTo>
                    <a:pt x="12245" y="17450"/>
                    <a:pt x="11675" y="17406"/>
                    <a:pt x="11092" y="17318"/>
                  </a:cubicBezTo>
                  <a:cubicBezTo>
                    <a:pt x="8424" y="16914"/>
                    <a:pt x="5860" y="15651"/>
                    <a:pt x="4059" y="13849"/>
                  </a:cubicBezTo>
                  <a:cubicBezTo>
                    <a:pt x="2300" y="12091"/>
                    <a:pt x="1228" y="9858"/>
                    <a:pt x="958" y="7392"/>
                  </a:cubicBezTo>
                  <a:cubicBezTo>
                    <a:pt x="696" y="4996"/>
                    <a:pt x="1247" y="2556"/>
                    <a:pt x="2511" y="522"/>
                  </a:cubicBezTo>
                  <a:cubicBezTo>
                    <a:pt x="2609" y="361"/>
                    <a:pt x="2560" y="151"/>
                    <a:pt x="2400" y="52"/>
                  </a:cubicBezTo>
                  <a:cubicBezTo>
                    <a:pt x="2344" y="17"/>
                    <a:pt x="2281" y="0"/>
                    <a:pt x="2220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493550" y="2277025"/>
              <a:ext cx="105175" cy="100325"/>
            </a:xfrm>
            <a:custGeom>
              <a:rect b="b" l="l" r="r" t="t"/>
              <a:pathLst>
                <a:path extrusionOk="0" h="4013" w="4207">
                  <a:moveTo>
                    <a:pt x="2005" y="682"/>
                  </a:moveTo>
                  <a:cubicBezTo>
                    <a:pt x="2349" y="682"/>
                    <a:pt x="2688" y="817"/>
                    <a:pt x="2942" y="1070"/>
                  </a:cubicBezTo>
                  <a:cubicBezTo>
                    <a:pt x="3458" y="1587"/>
                    <a:pt x="3458" y="2425"/>
                    <a:pt x="2942" y="2943"/>
                  </a:cubicBezTo>
                  <a:cubicBezTo>
                    <a:pt x="2689" y="3196"/>
                    <a:pt x="2350" y="3330"/>
                    <a:pt x="2006" y="3330"/>
                  </a:cubicBezTo>
                  <a:cubicBezTo>
                    <a:pt x="1835" y="3330"/>
                    <a:pt x="1663" y="3297"/>
                    <a:pt x="1499" y="3229"/>
                  </a:cubicBezTo>
                  <a:cubicBezTo>
                    <a:pt x="1005" y="3024"/>
                    <a:pt x="683" y="2541"/>
                    <a:pt x="683" y="2006"/>
                  </a:cubicBezTo>
                  <a:cubicBezTo>
                    <a:pt x="683" y="1471"/>
                    <a:pt x="1005" y="989"/>
                    <a:pt x="1499" y="783"/>
                  </a:cubicBezTo>
                  <a:cubicBezTo>
                    <a:pt x="1663" y="715"/>
                    <a:pt x="1834" y="682"/>
                    <a:pt x="2005" y="682"/>
                  </a:cubicBezTo>
                  <a:close/>
                  <a:moveTo>
                    <a:pt x="2006" y="0"/>
                  </a:moveTo>
                  <a:cubicBezTo>
                    <a:pt x="1747" y="0"/>
                    <a:pt x="1486" y="50"/>
                    <a:pt x="1238" y="153"/>
                  </a:cubicBezTo>
                  <a:cubicBezTo>
                    <a:pt x="488" y="464"/>
                    <a:pt x="1" y="1195"/>
                    <a:pt x="1" y="2006"/>
                  </a:cubicBezTo>
                  <a:cubicBezTo>
                    <a:pt x="1" y="2817"/>
                    <a:pt x="488" y="3548"/>
                    <a:pt x="1238" y="3859"/>
                  </a:cubicBezTo>
                  <a:cubicBezTo>
                    <a:pt x="1486" y="3962"/>
                    <a:pt x="1747" y="4012"/>
                    <a:pt x="2006" y="4012"/>
                  </a:cubicBezTo>
                  <a:cubicBezTo>
                    <a:pt x="2527" y="4012"/>
                    <a:pt x="3040" y="3808"/>
                    <a:pt x="3423" y="3425"/>
                  </a:cubicBezTo>
                  <a:cubicBezTo>
                    <a:pt x="4207" y="2641"/>
                    <a:pt x="4207" y="1372"/>
                    <a:pt x="3423" y="587"/>
                  </a:cubicBezTo>
                  <a:cubicBezTo>
                    <a:pt x="3040" y="204"/>
                    <a:pt x="2527" y="0"/>
                    <a:pt x="2006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367825" y="2365550"/>
              <a:ext cx="105150" cy="100300"/>
            </a:xfrm>
            <a:custGeom>
              <a:rect b="b" l="l" r="r" t="t"/>
              <a:pathLst>
                <a:path extrusionOk="0" h="4012" w="4206">
                  <a:moveTo>
                    <a:pt x="2005" y="683"/>
                  </a:moveTo>
                  <a:cubicBezTo>
                    <a:pt x="2349" y="683"/>
                    <a:pt x="2687" y="817"/>
                    <a:pt x="2941" y="1069"/>
                  </a:cubicBezTo>
                  <a:cubicBezTo>
                    <a:pt x="3457" y="1587"/>
                    <a:pt x="3457" y="2426"/>
                    <a:pt x="2941" y="2943"/>
                  </a:cubicBezTo>
                  <a:cubicBezTo>
                    <a:pt x="2687" y="3196"/>
                    <a:pt x="2349" y="3330"/>
                    <a:pt x="2005" y="3330"/>
                  </a:cubicBezTo>
                  <a:cubicBezTo>
                    <a:pt x="1834" y="3330"/>
                    <a:pt x="1662" y="3297"/>
                    <a:pt x="1499" y="3229"/>
                  </a:cubicBezTo>
                  <a:cubicBezTo>
                    <a:pt x="1004" y="3025"/>
                    <a:pt x="682" y="2542"/>
                    <a:pt x="682" y="2006"/>
                  </a:cubicBezTo>
                  <a:cubicBezTo>
                    <a:pt x="682" y="1471"/>
                    <a:pt x="1004" y="988"/>
                    <a:pt x="1499" y="783"/>
                  </a:cubicBezTo>
                  <a:cubicBezTo>
                    <a:pt x="1662" y="716"/>
                    <a:pt x="1834" y="683"/>
                    <a:pt x="2005" y="683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9" y="464"/>
                    <a:pt x="0" y="1195"/>
                    <a:pt x="0" y="2006"/>
                  </a:cubicBezTo>
                  <a:cubicBezTo>
                    <a:pt x="0" y="2817"/>
                    <a:pt x="489" y="3548"/>
                    <a:pt x="1238" y="3859"/>
                  </a:cubicBezTo>
                  <a:cubicBezTo>
                    <a:pt x="1486" y="3962"/>
                    <a:pt x="1747" y="4012"/>
                    <a:pt x="2005" y="4012"/>
                  </a:cubicBezTo>
                  <a:cubicBezTo>
                    <a:pt x="2527" y="4012"/>
                    <a:pt x="3040" y="3808"/>
                    <a:pt x="3424" y="3425"/>
                  </a:cubicBezTo>
                  <a:cubicBezTo>
                    <a:pt x="4206" y="2642"/>
                    <a:pt x="4206" y="1371"/>
                    <a:pt x="3424" y="587"/>
                  </a:cubicBezTo>
                  <a:cubicBezTo>
                    <a:pt x="3040" y="204"/>
                    <a:pt x="2527" y="1"/>
                    <a:pt x="2005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350800" y="2512875"/>
              <a:ext cx="105175" cy="100350"/>
            </a:xfrm>
            <a:custGeom>
              <a:rect b="b" l="l" r="r" t="t"/>
              <a:pathLst>
                <a:path extrusionOk="0" h="4014" w="4207">
                  <a:moveTo>
                    <a:pt x="2007" y="684"/>
                  </a:moveTo>
                  <a:cubicBezTo>
                    <a:pt x="2351" y="684"/>
                    <a:pt x="2688" y="818"/>
                    <a:pt x="2941" y="1071"/>
                  </a:cubicBezTo>
                  <a:cubicBezTo>
                    <a:pt x="3458" y="1588"/>
                    <a:pt x="3458" y="2427"/>
                    <a:pt x="2941" y="2943"/>
                  </a:cubicBezTo>
                  <a:cubicBezTo>
                    <a:pt x="2688" y="3197"/>
                    <a:pt x="2350" y="3331"/>
                    <a:pt x="2005" y="3331"/>
                  </a:cubicBezTo>
                  <a:cubicBezTo>
                    <a:pt x="1835" y="3331"/>
                    <a:pt x="1663" y="3298"/>
                    <a:pt x="1499" y="3231"/>
                  </a:cubicBezTo>
                  <a:cubicBezTo>
                    <a:pt x="1005" y="3025"/>
                    <a:pt x="682" y="2543"/>
                    <a:pt x="682" y="2008"/>
                  </a:cubicBezTo>
                  <a:cubicBezTo>
                    <a:pt x="682" y="1472"/>
                    <a:pt x="1005" y="989"/>
                    <a:pt x="1499" y="785"/>
                  </a:cubicBezTo>
                  <a:cubicBezTo>
                    <a:pt x="1663" y="717"/>
                    <a:pt x="1836" y="684"/>
                    <a:pt x="2007" y="684"/>
                  </a:cubicBezTo>
                  <a:close/>
                  <a:moveTo>
                    <a:pt x="2005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1" y="1197"/>
                    <a:pt x="1" y="2008"/>
                  </a:cubicBezTo>
                  <a:cubicBezTo>
                    <a:pt x="1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5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9"/>
                  </a:cubicBezTo>
                  <a:cubicBezTo>
                    <a:pt x="3040" y="205"/>
                    <a:pt x="2527" y="1"/>
                    <a:pt x="2005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605600" y="2625850"/>
              <a:ext cx="105150" cy="100350"/>
            </a:xfrm>
            <a:custGeom>
              <a:rect b="b" l="l" r="r" t="t"/>
              <a:pathLst>
                <a:path extrusionOk="0" h="4014" w="4206">
                  <a:moveTo>
                    <a:pt x="2006" y="683"/>
                  </a:moveTo>
                  <a:cubicBezTo>
                    <a:pt x="2350" y="683"/>
                    <a:pt x="2688" y="818"/>
                    <a:pt x="2941" y="1071"/>
                  </a:cubicBezTo>
                  <a:cubicBezTo>
                    <a:pt x="3457" y="1589"/>
                    <a:pt x="3457" y="2426"/>
                    <a:pt x="2941" y="2944"/>
                  </a:cubicBezTo>
                  <a:cubicBezTo>
                    <a:pt x="2688" y="3197"/>
                    <a:pt x="2349" y="3331"/>
                    <a:pt x="2005" y="3331"/>
                  </a:cubicBezTo>
                  <a:cubicBezTo>
                    <a:pt x="1834" y="3331"/>
                    <a:pt x="1663" y="3299"/>
                    <a:pt x="1499" y="3231"/>
                  </a:cubicBezTo>
                  <a:cubicBezTo>
                    <a:pt x="1004" y="3025"/>
                    <a:pt x="682" y="2543"/>
                    <a:pt x="682" y="2008"/>
                  </a:cubicBezTo>
                  <a:cubicBezTo>
                    <a:pt x="682" y="1473"/>
                    <a:pt x="1004" y="989"/>
                    <a:pt x="1499" y="785"/>
                  </a:cubicBezTo>
                  <a:cubicBezTo>
                    <a:pt x="1663" y="716"/>
                    <a:pt x="1835" y="683"/>
                    <a:pt x="2006" y="683"/>
                  </a:cubicBezTo>
                  <a:close/>
                  <a:moveTo>
                    <a:pt x="2006" y="1"/>
                  </a:moveTo>
                  <a:cubicBezTo>
                    <a:pt x="1747" y="1"/>
                    <a:pt x="1486" y="51"/>
                    <a:pt x="1238" y="154"/>
                  </a:cubicBezTo>
                  <a:cubicBezTo>
                    <a:pt x="488" y="464"/>
                    <a:pt x="0" y="1195"/>
                    <a:pt x="0" y="2008"/>
                  </a:cubicBezTo>
                  <a:cubicBezTo>
                    <a:pt x="0" y="2819"/>
                    <a:pt x="488" y="3550"/>
                    <a:pt x="1238" y="3860"/>
                  </a:cubicBezTo>
                  <a:cubicBezTo>
                    <a:pt x="1486" y="3963"/>
                    <a:pt x="1747" y="4013"/>
                    <a:pt x="2006" y="4013"/>
                  </a:cubicBezTo>
                  <a:cubicBezTo>
                    <a:pt x="2527" y="4013"/>
                    <a:pt x="3040" y="3810"/>
                    <a:pt x="3424" y="3427"/>
                  </a:cubicBezTo>
                  <a:cubicBezTo>
                    <a:pt x="4206" y="2642"/>
                    <a:pt x="4206" y="1372"/>
                    <a:pt x="3424" y="588"/>
                  </a:cubicBezTo>
                  <a:cubicBezTo>
                    <a:pt x="3040" y="204"/>
                    <a:pt x="2527" y="1"/>
                    <a:pt x="2006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351050" y="2215550"/>
              <a:ext cx="522725" cy="512975"/>
            </a:xfrm>
            <a:custGeom>
              <a:rect b="b" l="l" r="r" t="t"/>
              <a:pathLst>
                <a:path extrusionOk="0" h="20519" w="20909">
                  <a:moveTo>
                    <a:pt x="9110" y="11801"/>
                  </a:moveTo>
                  <a:lnTo>
                    <a:pt x="11096" y="13789"/>
                  </a:lnTo>
                  <a:lnTo>
                    <a:pt x="9525" y="14951"/>
                  </a:lnTo>
                  <a:lnTo>
                    <a:pt x="8736" y="14163"/>
                  </a:lnTo>
                  <a:lnTo>
                    <a:pt x="7948" y="13376"/>
                  </a:lnTo>
                  <a:lnTo>
                    <a:pt x="9110" y="11801"/>
                  </a:lnTo>
                  <a:close/>
                  <a:moveTo>
                    <a:pt x="7221" y="13613"/>
                  </a:moveTo>
                  <a:lnTo>
                    <a:pt x="9249" y="15642"/>
                  </a:lnTo>
                  <a:lnTo>
                    <a:pt x="9286" y="15678"/>
                  </a:lnTo>
                  <a:lnTo>
                    <a:pt x="8729" y="16235"/>
                  </a:lnTo>
                  <a:lnTo>
                    <a:pt x="8406" y="15911"/>
                  </a:lnTo>
                  <a:lnTo>
                    <a:pt x="6988" y="14493"/>
                  </a:lnTo>
                  <a:lnTo>
                    <a:pt x="6664" y="14171"/>
                  </a:lnTo>
                  <a:lnTo>
                    <a:pt x="7221" y="13613"/>
                  </a:lnTo>
                  <a:close/>
                  <a:moveTo>
                    <a:pt x="6397" y="15041"/>
                  </a:moveTo>
                  <a:cubicBezTo>
                    <a:pt x="6460" y="15041"/>
                    <a:pt x="6522" y="15045"/>
                    <a:pt x="6583" y="15054"/>
                  </a:cubicBezTo>
                  <a:lnTo>
                    <a:pt x="7846" y="16316"/>
                  </a:lnTo>
                  <a:cubicBezTo>
                    <a:pt x="7903" y="16765"/>
                    <a:pt x="7749" y="17214"/>
                    <a:pt x="7430" y="17533"/>
                  </a:cubicBezTo>
                  <a:cubicBezTo>
                    <a:pt x="7031" y="17932"/>
                    <a:pt x="5390" y="18434"/>
                    <a:pt x="4163" y="18736"/>
                  </a:cubicBezTo>
                  <a:cubicBezTo>
                    <a:pt x="4465" y="17510"/>
                    <a:pt x="4967" y="15869"/>
                    <a:pt x="5366" y="15469"/>
                  </a:cubicBezTo>
                  <a:cubicBezTo>
                    <a:pt x="5638" y="15195"/>
                    <a:pt x="6010" y="15041"/>
                    <a:pt x="6397" y="15041"/>
                  </a:cubicBezTo>
                  <a:close/>
                  <a:moveTo>
                    <a:pt x="8730" y="1"/>
                  </a:moveTo>
                  <a:cubicBezTo>
                    <a:pt x="8143" y="1"/>
                    <a:pt x="7546" y="52"/>
                    <a:pt x="6950" y="156"/>
                  </a:cubicBezTo>
                  <a:cubicBezTo>
                    <a:pt x="4677" y="555"/>
                    <a:pt x="2589" y="1653"/>
                    <a:pt x="909" y="3332"/>
                  </a:cubicBezTo>
                  <a:cubicBezTo>
                    <a:pt x="632" y="3610"/>
                    <a:pt x="368" y="3901"/>
                    <a:pt x="121" y="4205"/>
                  </a:cubicBezTo>
                  <a:cubicBezTo>
                    <a:pt x="1" y="4350"/>
                    <a:pt x="23" y="4565"/>
                    <a:pt x="169" y="4684"/>
                  </a:cubicBezTo>
                  <a:cubicBezTo>
                    <a:pt x="233" y="4736"/>
                    <a:pt x="309" y="4762"/>
                    <a:pt x="385" y="4762"/>
                  </a:cubicBezTo>
                  <a:cubicBezTo>
                    <a:pt x="484" y="4762"/>
                    <a:pt x="582" y="4719"/>
                    <a:pt x="649" y="4636"/>
                  </a:cubicBezTo>
                  <a:cubicBezTo>
                    <a:pt x="883" y="4350"/>
                    <a:pt x="1129" y="4076"/>
                    <a:pt x="1391" y="3815"/>
                  </a:cubicBezTo>
                  <a:cubicBezTo>
                    <a:pt x="3387" y="1819"/>
                    <a:pt x="5580" y="1089"/>
                    <a:pt x="7067" y="828"/>
                  </a:cubicBezTo>
                  <a:cubicBezTo>
                    <a:pt x="7626" y="730"/>
                    <a:pt x="8185" y="682"/>
                    <a:pt x="8733" y="682"/>
                  </a:cubicBezTo>
                  <a:cubicBezTo>
                    <a:pt x="10048" y="682"/>
                    <a:pt x="11298" y="959"/>
                    <a:pt x="12308" y="1491"/>
                  </a:cubicBezTo>
                  <a:cubicBezTo>
                    <a:pt x="13172" y="1946"/>
                    <a:pt x="13840" y="2579"/>
                    <a:pt x="14237" y="3320"/>
                  </a:cubicBezTo>
                  <a:cubicBezTo>
                    <a:pt x="14651" y="4088"/>
                    <a:pt x="14780" y="4958"/>
                    <a:pt x="14623" y="5910"/>
                  </a:cubicBezTo>
                  <a:lnTo>
                    <a:pt x="11813" y="8399"/>
                  </a:lnTo>
                  <a:cubicBezTo>
                    <a:pt x="11672" y="8524"/>
                    <a:pt x="11659" y="8740"/>
                    <a:pt x="11784" y="8881"/>
                  </a:cubicBezTo>
                  <a:cubicBezTo>
                    <a:pt x="11791" y="8890"/>
                    <a:pt x="11800" y="8898"/>
                    <a:pt x="11809" y="8907"/>
                  </a:cubicBezTo>
                  <a:cubicBezTo>
                    <a:pt x="11811" y="8910"/>
                    <a:pt x="11814" y="8912"/>
                    <a:pt x="11817" y="8914"/>
                  </a:cubicBezTo>
                  <a:cubicBezTo>
                    <a:pt x="11824" y="8920"/>
                    <a:pt x="11830" y="8925"/>
                    <a:pt x="11836" y="8929"/>
                  </a:cubicBezTo>
                  <a:cubicBezTo>
                    <a:pt x="11839" y="8932"/>
                    <a:pt x="11843" y="8935"/>
                    <a:pt x="11848" y="8938"/>
                  </a:cubicBezTo>
                  <a:cubicBezTo>
                    <a:pt x="11851" y="8941"/>
                    <a:pt x="11859" y="8945"/>
                    <a:pt x="11865" y="8949"/>
                  </a:cubicBezTo>
                  <a:cubicBezTo>
                    <a:pt x="11872" y="8952"/>
                    <a:pt x="11874" y="8954"/>
                    <a:pt x="11878" y="8955"/>
                  </a:cubicBezTo>
                  <a:cubicBezTo>
                    <a:pt x="11883" y="8958"/>
                    <a:pt x="11890" y="8962"/>
                    <a:pt x="11896" y="8965"/>
                  </a:cubicBezTo>
                  <a:cubicBezTo>
                    <a:pt x="11903" y="8967"/>
                    <a:pt x="11906" y="8970"/>
                    <a:pt x="11910" y="8971"/>
                  </a:cubicBezTo>
                  <a:cubicBezTo>
                    <a:pt x="11914" y="8972"/>
                    <a:pt x="11922" y="8975"/>
                    <a:pt x="11927" y="8978"/>
                  </a:cubicBezTo>
                  <a:lnTo>
                    <a:pt x="11942" y="8983"/>
                  </a:lnTo>
                  <a:cubicBezTo>
                    <a:pt x="11949" y="8984"/>
                    <a:pt x="11955" y="8986"/>
                    <a:pt x="11961" y="8987"/>
                  </a:cubicBezTo>
                  <a:cubicBezTo>
                    <a:pt x="11967" y="8988"/>
                    <a:pt x="11971" y="8990"/>
                    <a:pt x="11975" y="8990"/>
                  </a:cubicBezTo>
                  <a:cubicBezTo>
                    <a:pt x="11981" y="8991"/>
                    <a:pt x="11988" y="8993"/>
                    <a:pt x="11994" y="8993"/>
                  </a:cubicBezTo>
                  <a:cubicBezTo>
                    <a:pt x="12000" y="8994"/>
                    <a:pt x="12004" y="8994"/>
                    <a:pt x="12010" y="8994"/>
                  </a:cubicBezTo>
                  <a:cubicBezTo>
                    <a:pt x="12012" y="8995"/>
                    <a:pt x="12015" y="8995"/>
                    <a:pt x="12018" y="8995"/>
                  </a:cubicBezTo>
                  <a:cubicBezTo>
                    <a:pt x="12021" y="8995"/>
                    <a:pt x="12025" y="8995"/>
                    <a:pt x="12028" y="8996"/>
                  </a:cubicBezTo>
                  <a:lnTo>
                    <a:pt x="12057" y="8996"/>
                  </a:lnTo>
                  <a:cubicBezTo>
                    <a:pt x="12062" y="8996"/>
                    <a:pt x="12070" y="8994"/>
                    <a:pt x="12075" y="8994"/>
                  </a:cubicBezTo>
                  <a:lnTo>
                    <a:pt x="12089" y="8993"/>
                  </a:lnTo>
                  <a:cubicBezTo>
                    <a:pt x="12094" y="8991"/>
                    <a:pt x="12100" y="8990"/>
                    <a:pt x="12106" y="8988"/>
                  </a:cubicBezTo>
                  <a:lnTo>
                    <a:pt x="12119" y="8986"/>
                  </a:lnTo>
                  <a:lnTo>
                    <a:pt x="12138" y="8981"/>
                  </a:lnTo>
                  <a:lnTo>
                    <a:pt x="12149" y="8977"/>
                  </a:lnTo>
                  <a:cubicBezTo>
                    <a:pt x="12157" y="8975"/>
                    <a:pt x="12163" y="8972"/>
                    <a:pt x="12168" y="8970"/>
                  </a:cubicBezTo>
                  <a:lnTo>
                    <a:pt x="12180" y="8965"/>
                  </a:lnTo>
                  <a:cubicBezTo>
                    <a:pt x="12186" y="8962"/>
                    <a:pt x="12192" y="8959"/>
                    <a:pt x="12197" y="8955"/>
                  </a:cubicBezTo>
                  <a:cubicBezTo>
                    <a:pt x="12203" y="8952"/>
                    <a:pt x="12205" y="8952"/>
                    <a:pt x="12209" y="8949"/>
                  </a:cubicBezTo>
                  <a:cubicBezTo>
                    <a:pt x="12215" y="8946"/>
                    <a:pt x="12222" y="8942"/>
                    <a:pt x="12228" y="8938"/>
                  </a:cubicBezTo>
                  <a:cubicBezTo>
                    <a:pt x="12231" y="8936"/>
                    <a:pt x="12234" y="8933"/>
                    <a:pt x="12237" y="8932"/>
                  </a:cubicBezTo>
                  <a:cubicBezTo>
                    <a:pt x="12245" y="8925"/>
                    <a:pt x="12254" y="8917"/>
                    <a:pt x="12263" y="8910"/>
                  </a:cubicBezTo>
                  <a:lnTo>
                    <a:pt x="18965" y="2976"/>
                  </a:lnTo>
                  <a:cubicBezTo>
                    <a:pt x="19094" y="2863"/>
                    <a:pt x="19254" y="2807"/>
                    <a:pt x="19414" y="2807"/>
                  </a:cubicBezTo>
                  <a:cubicBezTo>
                    <a:pt x="19588" y="2807"/>
                    <a:pt x="19761" y="2873"/>
                    <a:pt x="19894" y="3005"/>
                  </a:cubicBezTo>
                  <a:cubicBezTo>
                    <a:pt x="20146" y="3258"/>
                    <a:pt x="20159" y="3664"/>
                    <a:pt x="19923" y="3933"/>
                  </a:cubicBezTo>
                  <a:lnTo>
                    <a:pt x="11603" y="13331"/>
                  </a:lnTo>
                  <a:lnTo>
                    <a:pt x="9569" y="11297"/>
                  </a:lnTo>
                  <a:lnTo>
                    <a:pt x="11221" y="9834"/>
                  </a:lnTo>
                  <a:cubicBezTo>
                    <a:pt x="11359" y="9709"/>
                    <a:pt x="11370" y="9495"/>
                    <a:pt x="11247" y="9355"/>
                  </a:cubicBezTo>
                  <a:cubicBezTo>
                    <a:pt x="11179" y="9280"/>
                    <a:pt x="11085" y="9241"/>
                    <a:pt x="10991" y="9241"/>
                  </a:cubicBezTo>
                  <a:cubicBezTo>
                    <a:pt x="10912" y="9241"/>
                    <a:pt x="10832" y="9268"/>
                    <a:pt x="10768" y="9324"/>
                  </a:cubicBezTo>
                  <a:lnTo>
                    <a:pt x="8845" y="11024"/>
                  </a:lnTo>
                  <a:cubicBezTo>
                    <a:pt x="8837" y="11031"/>
                    <a:pt x="8830" y="11037"/>
                    <a:pt x="8824" y="11044"/>
                  </a:cubicBezTo>
                  <a:cubicBezTo>
                    <a:pt x="8823" y="11046"/>
                    <a:pt x="8821" y="11047"/>
                    <a:pt x="8820" y="11049"/>
                  </a:cubicBezTo>
                  <a:cubicBezTo>
                    <a:pt x="8811" y="11057"/>
                    <a:pt x="8804" y="11067"/>
                    <a:pt x="8797" y="11076"/>
                  </a:cubicBezTo>
                  <a:lnTo>
                    <a:pt x="7461" y="12885"/>
                  </a:lnTo>
                  <a:cubicBezTo>
                    <a:pt x="7394" y="12820"/>
                    <a:pt x="7308" y="12788"/>
                    <a:pt x="7222" y="12788"/>
                  </a:cubicBezTo>
                  <a:cubicBezTo>
                    <a:pt x="7135" y="12788"/>
                    <a:pt x="7047" y="12822"/>
                    <a:pt x="6980" y="12888"/>
                  </a:cubicBezTo>
                  <a:lnTo>
                    <a:pt x="5940" y="13928"/>
                  </a:lnTo>
                  <a:cubicBezTo>
                    <a:pt x="5808" y="14060"/>
                    <a:pt x="5807" y="14275"/>
                    <a:pt x="5939" y="14408"/>
                  </a:cubicBezTo>
                  <a:cubicBezTo>
                    <a:pt x="5538" y="14496"/>
                    <a:pt x="5173" y="14696"/>
                    <a:pt x="4883" y="14986"/>
                  </a:cubicBezTo>
                  <a:cubicBezTo>
                    <a:pt x="4131" y="15737"/>
                    <a:pt x="3448" y="18775"/>
                    <a:pt x="3372" y="19119"/>
                  </a:cubicBezTo>
                  <a:cubicBezTo>
                    <a:pt x="3326" y="19331"/>
                    <a:pt x="3488" y="19533"/>
                    <a:pt x="3706" y="19533"/>
                  </a:cubicBezTo>
                  <a:cubicBezTo>
                    <a:pt x="3731" y="19533"/>
                    <a:pt x="3755" y="19530"/>
                    <a:pt x="3779" y="19525"/>
                  </a:cubicBezTo>
                  <a:cubicBezTo>
                    <a:pt x="4122" y="19450"/>
                    <a:pt x="7159" y="18767"/>
                    <a:pt x="7912" y="18015"/>
                  </a:cubicBezTo>
                  <a:cubicBezTo>
                    <a:pt x="8200" y="17725"/>
                    <a:pt x="8402" y="17359"/>
                    <a:pt x="8489" y="16959"/>
                  </a:cubicBezTo>
                  <a:cubicBezTo>
                    <a:pt x="8556" y="17025"/>
                    <a:pt x="8642" y="17057"/>
                    <a:pt x="8728" y="17057"/>
                  </a:cubicBezTo>
                  <a:cubicBezTo>
                    <a:pt x="8816" y="17057"/>
                    <a:pt x="8903" y="17024"/>
                    <a:pt x="8969" y="16957"/>
                  </a:cubicBezTo>
                  <a:lnTo>
                    <a:pt x="10010" y="15917"/>
                  </a:lnTo>
                  <a:cubicBezTo>
                    <a:pt x="10142" y="15785"/>
                    <a:pt x="10143" y="15571"/>
                    <a:pt x="10011" y="15437"/>
                  </a:cubicBezTo>
                  <a:lnTo>
                    <a:pt x="11820" y="14101"/>
                  </a:lnTo>
                  <a:cubicBezTo>
                    <a:pt x="11830" y="14094"/>
                    <a:pt x="11839" y="14086"/>
                    <a:pt x="11848" y="14078"/>
                  </a:cubicBezTo>
                  <a:cubicBezTo>
                    <a:pt x="11851" y="14076"/>
                    <a:pt x="11852" y="14073"/>
                    <a:pt x="11855" y="14070"/>
                  </a:cubicBezTo>
                  <a:cubicBezTo>
                    <a:pt x="11861" y="14066"/>
                    <a:pt x="11867" y="14059"/>
                    <a:pt x="11872" y="14053"/>
                  </a:cubicBezTo>
                  <a:lnTo>
                    <a:pt x="14307" y="11305"/>
                  </a:lnTo>
                  <a:cubicBezTo>
                    <a:pt x="14646" y="12026"/>
                    <a:pt x="15119" y="12684"/>
                    <a:pt x="15581" y="13323"/>
                  </a:cubicBezTo>
                  <a:cubicBezTo>
                    <a:pt x="16199" y="14182"/>
                    <a:pt x="16783" y="14992"/>
                    <a:pt x="17053" y="15926"/>
                  </a:cubicBezTo>
                  <a:cubicBezTo>
                    <a:pt x="17352" y="16963"/>
                    <a:pt x="17210" y="17996"/>
                    <a:pt x="16605" y="19179"/>
                  </a:cubicBezTo>
                  <a:cubicBezTo>
                    <a:pt x="16463" y="19457"/>
                    <a:pt x="16302" y="19724"/>
                    <a:pt x="16119" y="19979"/>
                  </a:cubicBezTo>
                  <a:cubicBezTo>
                    <a:pt x="16010" y="20132"/>
                    <a:pt x="16045" y="20345"/>
                    <a:pt x="16199" y="20455"/>
                  </a:cubicBezTo>
                  <a:cubicBezTo>
                    <a:pt x="16259" y="20498"/>
                    <a:pt x="16328" y="20518"/>
                    <a:pt x="16397" y="20518"/>
                  </a:cubicBezTo>
                  <a:cubicBezTo>
                    <a:pt x="16503" y="20518"/>
                    <a:pt x="16607" y="20469"/>
                    <a:pt x="16674" y="20375"/>
                  </a:cubicBezTo>
                  <a:cubicBezTo>
                    <a:pt x="16876" y="20094"/>
                    <a:pt x="17056" y="19798"/>
                    <a:pt x="17213" y="19489"/>
                  </a:cubicBezTo>
                  <a:cubicBezTo>
                    <a:pt x="17892" y="18162"/>
                    <a:pt x="18054" y="16934"/>
                    <a:pt x="17709" y="15737"/>
                  </a:cubicBezTo>
                  <a:cubicBezTo>
                    <a:pt x="17407" y="14690"/>
                    <a:pt x="16760" y="13792"/>
                    <a:pt x="16135" y="12924"/>
                  </a:cubicBezTo>
                  <a:cubicBezTo>
                    <a:pt x="15610" y="12198"/>
                    <a:pt x="15113" y="11507"/>
                    <a:pt x="14804" y="10741"/>
                  </a:cubicBezTo>
                  <a:lnTo>
                    <a:pt x="20433" y="4384"/>
                  </a:lnTo>
                  <a:cubicBezTo>
                    <a:pt x="20909" y="3846"/>
                    <a:pt x="20885" y="3031"/>
                    <a:pt x="20377" y="2522"/>
                  </a:cubicBezTo>
                  <a:lnTo>
                    <a:pt x="20377" y="2522"/>
                  </a:lnTo>
                  <a:cubicBezTo>
                    <a:pt x="20378" y="2522"/>
                    <a:pt x="20378" y="2522"/>
                    <a:pt x="20378" y="2522"/>
                  </a:cubicBezTo>
                  <a:lnTo>
                    <a:pt x="20377" y="2521"/>
                  </a:lnTo>
                  <a:lnTo>
                    <a:pt x="20377" y="2521"/>
                  </a:lnTo>
                  <a:cubicBezTo>
                    <a:pt x="20377" y="2521"/>
                    <a:pt x="20377" y="2521"/>
                    <a:pt x="20377" y="2522"/>
                  </a:cubicBezTo>
                  <a:lnTo>
                    <a:pt x="20377" y="2522"/>
                  </a:lnTo>
                  <a:cubicBezTo>
                    <a:pt x="20112" y="2258"/>
                    <a:pt x="19764" y="2124"/>
                    <a:pt x="19416" y="2124"/>
                  </a:cubicBezTo>
                  <a:cubicBezTo>
                    <a:pt x="19095" y="2124"/>
                    <a:pt x="18773" y="2237"/>
                    <a:pt x="18515" y="2466"/>
                  </a:cubicBezTo>
                  <a:lnTo>
                    <a:pt x="15369" y="5251"/>
                  </a:lnTo>
                  <a:cubicBezTo>
                    <a:pt x="15386" y="4442"/>
                    <a:pt x="15209" y="3686"/>
                    <a:pt x="14838" y="2997"/>
                  </a:cubicBezTo>
                  <a:cubicBezTo>
                    <a:pt x="14375" y="2136"/>
                    <a:pt x="13610" y="1407"/>
                    <a:pt x="12625" y="889"/>
                  </a:cubicBezTo>
                  <a:cubicBezTo>
                    <a:pt x="11519" y="305"/>
                    <a:pt x="10157" y="1"/>
                    <a:pt x="873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31"/>
          <p:cNvSpPr/>
          <p:nvPr/>
        </p:nvSpPr>
        <p:spPr>
          <a:xfrm>
            <a:off x="3855533" y="2113323"/>
            <a:ext cx="459738" cy="392760"/>
          </a:xfrm>
          <a:custGeom>
            <a:rect b="b" l="l" r="r" t="t"/>
            <a:pathLst>
              <a:path extrusionOk="0" h="20090" w="23516">
                <a:moveTo>
                  <a:pt x="11758" y="0"/>
                </a:moveTo>
                <a:cubicBezTo>
                  <a:pt x="11712" y="0"/>
                  <a:pt x="11666" y="9"/>
                  <a:pt x="11622" y="27"/>
                </a:cubicBezTo>
                <a:lnTo>
                  <a:pt x="4535" y="3072"/>
                </a:lnTo>
                <a:cubicBezTo>
                  <a:pt x="4360" y="3146"/>
                  <a:pt x="4277" y="3349"/>
                  <a:pt x="4353" y="3524"/>
                </a:cubicBezTo>
                <a:cubicBezTo>
                  <a:pt x="4409" y="3654"/>
                  <a:pt x="4536" y="3731"/>
                  <a:pt x="4669" y="3731"/>
                </a:cubicBezTo>
                <a:cubicBezTo>
                  <a:pt x="4715" y="3731"/>
                  <a:pt x="4762" y="3722"/>
                  <a:pt x="4807" y="3702"/>
                </a:cubicBezTo>
                <a:lnTo>
                  <a:pt x="11759" y="715"/>
                </a:lnTo>
                <a:lnTo>
                  <a:pt x="22232" y="5215"/>
                </a:lnTo>
                <a:lnTo>
                  <a:pt x="11757" y="9672"/>
                </a:lnTo>
                <a:lnTo>
                  <a:pt x="1284" y="5215"/>
                </a:lnTo>
                <a:lnTo>
                  <a:pt x="3540" y="4246"/>
                </a:lnTo>
                <a:cubicBezTo>
                  <a:pt x="3717" y="4174"/>
                  <a:pt x="3800" y="3970"/>
                  <a:pt x="3725" y="3795"/>
                </a:cubicBezTo>
                <a:cubicBezTo>
                  <a:pt x="3669" y="3665"/>
                  <a:pt x="3542" y="3587"/>
                  <a:pt x="3409" y="3587"/>
                </a:cubicBezTo>
                <a:cubicBezTo>
                  <a:pt x="3362" y="3587"/>
                  <a:pt x="3315" y="3597"/>
                  <a:pt x="3270" y="3616"/>
                </a:cubicBezTo>
                <a:lnTo>
                  <a:pt x="277" y="4902"/>
                </a:lnTo>
                <a:cubicBezTo>
                  <a:pt x="0" y="5021"/>
                  <a:pt x="2" y="5414"/>
                  <a:pt x="279" y="5533"/>
                </a:cubicBezTo>
                <a:lnTo>
                  <a:pt x="5214" y="7632"/>
                </a:lnTo>
                <a:lnTo>
                  <a:pt x="277" y="9753"/>
                </a:lnTo>
                <a:cubicBezTo>
                  <a:pt x="0" y="9874"/>
                  <a:pt x="2" y="10265"/>
                  <a:pt x="279" y="10384"/>
                </a:cubicBezTo>
                <a:lnTo>
                  <a:pt x="5214" y="12484"/>
                </a:lnTo>
                <a:lnTo>
                  <a:pt x="277" y="14605"/>
                </a:lnTo>
                <a:cubicBezTo>
                  <a:pt x="0" y="14725"/>
                  <a:pt x="2" y="15117"/>
                  <a:pt x="279" y="15236"/>
                </a:cubicBezTo>
                <a:lnTo>
                  <a:pt x="11624" y="20062"/>
                </a:lnTo>
                <a:cubicBezTo>
                  <a:pt x="11667" y="20080"/>
                  <a:pt x="11712" y="20089"/>
                  <a:pt x="11758" y="20089"/>
                </a:cubicBezTo>
                <a:cubicBezTo>
                  <a:pt x="11804" y="20089"/>
                  <a:pt x="11850" y="20080"/>
                  <a:pt x="11892" y="20062"/>
                </a:cubicBezTo>
                <a:lnTo>
                  <a:pt x="13629" y="19322"/>
                </a:lnTo>
                <a:cubicBezTo>
                  <a:pt x="13807" y="19251"/>
                  <a:pt x="13891" y="19048"/>
                  <a:pt x="13816" y="18871"/>
                </a:cubicBezTo>
                <a:cubicBezTo>
                  <a:pt x="13761" y="18740"/>
                  <a:pt x="13635" y="18663"/>
                  <a:pt x="13501" y="18663"/>
                </a:cubicBezTo>
                <a:cubicBezTo>
                  <a:pt x="13454" y="18663"/>
                  <a:pt x="13406" y="18672"/>
                  <a:pt x="13360" y="18693"/>
                </a:cubicBezTo>
                <a:lnTo>
                  <a:pt x="11759" y="19375"/>
                </a:lnTo>
                <a:lnTo>
                  <a:pt x="1284" y="14918"/>
                </a:lnTo>
                <a:lnTo>
                  <a:pt x="6086" y="12855"/>
                </a:lnTo>
                <a:lnTo>
                  <a:pt x="11624" y="15211"/>
                </a:lnTo>
                <a:cubicBezTo>
                  <a:pt x="11667" y="15229"/>
                  <a:pt x="11712" y="15238"/>
                  <a:pt x="11758" y="15238"/>
                </a:cubicBezTo>
                <a:cubicBezTo>
                  <a:pt x="11804" y="15238"/>
                  <a:pt x="11850" y="15229"/>
                  <a:pt x="11892" y="15211"/>
                </a:cubicBezTo>
                <a:lnTo>
                  <a:pt x="17430" y="12855"/>
                </a:lnTo>
                <a:lnTo>
                  <a:pt x="22232" y="14918"/>
                </a:lnTo>
                <a:lnTo>
                  <a:pt x="14628" y="18153"/>
                </a:lnTo>
                <a:cubicBezTo>
                  <a:pt x="14454" y="18227"/>
                  <a:pt x="14373" y="18427"/>
                  <a:pt x="14447" y="18601"/>
                </a:cubicBezTo>
                <a:cubicBezTo>
                  <a:pt x="14503" y="18732"/>
                  <a:pt x="14630" y="18810"/>
                  <a:pt x="14762" y="18810"/>
                </a:cubicBezTo>
                <a:cubicBezTo>
                  <a:pt x="14807" y="18810"/>
                  <a:pt x="14852" y="18801"/>
                  <a:pt x="14895" y="18783"/>
                </a:cubicBezTo>
                <a:lnTo>
                  <a:pt x="23239" y="15234"/>
                </a:lnTo>
                <a:cubicBezTo>
                  <a:pt x="23516" y="15117"/>
                  <a:pt x="23516" y="14723"/>
                  <a:pt x="23239" y="14605"/>
                </a:cubicBezTo>
                <a:lnTo>
                  <a:pt x="18302" y="12482"/>
                </a:lnTo>
                <a:lnTo>
                  <a:pt x="19191" y="12105"/>
                </a:lnTo>
                <a:cubicBezTo>
                  <a:pt x="19364" y="12029"/>
                  <a:pt x="19445" y="11829"/>
                  <a:pt x="19371" y="11655"/>
                </a:cubicBezTo>
                <a:cubicBezTo>
                  <a:pt x="19316" y="11525"/>
                  <a:pt x="19189" y="11446"/>
                  <a:pt x="19056" y="11446"/>
                </a:cubicBezTo>
                <a:cubicBezTo>
                  <a:pt x="19012" y="11446"/>
                  <a:pt x="18966" y="11455"/>
                  <a:pt x="18923" y="11474"/>
                </a:cubicBezTo>
                <a:lnTo>
                  <a:pt x="17298" y="12166"/>
                </a:lnTo>
                <a:lnTo>
                  <a:pt x="11759" y="14523"/>
                </a:lnTo>
                <a:lnTo>
                  <a:pt x="6220" y="12166"/>
                </a:lnTo>
                <a:lnTo>
                  <a:pt x="1284" y="10067"/>
                </a:lnTo>
                <a:lnTo>
                  <a:pt x="6086" y="8004"/>
                </a:lnTo>
                <a:lnTo>
                  <a:pt x="11624" y="10360"/>
                </a:lnTo>
                <a:cubicBezTo>
                  <a:pt x="11667" y="10378"/>
                  <a:pt x="11712" y="10387"/>
                  <a:pt x="11758" y="10387"/>
                </a:cubicBezTo>
                <a:cubicBezTo>
                  <a:pt x="11804" y="10387"/>
                  <a:pt x="11850" y="10378"/>
                  <a:pt x="11892" y="10360"/>
                </a:cubicBezTo>
                <a:lnTo>
                  <a:pt x="17430" y="8004"/>
                </a:lnTo>
                <a:lnTo>
                  <a:pt x="22232" y="10067"/>
                </a:lnTo>
                <a:lnTo>
                  <a:pt x="20191" y="10936"/>
                </a:lnTo>
                <a:cubicBezTo>
                  <a:pt x="20012" y="11007"/>
                  <a:pt x="19928" y="11211"/>
                  <a:pt x="20004" y="11387"/>
                </a:cubicBezTo>
                <a:cubicBezTo>
                  <a:pt x="20059" y="11517"/>
                  <a:pt x="20186" y="11596"/>
                  <a:pt x="20319" y="11596"/>
                </a:cubicBezTo>
                <a:cubicBezTo>
                  <a:pt x="20366" y="11596"/>
                  <a:pt x="20414" y="11586"/>
                  <a:pt x="20459" y="11565"/>
                </a:cubicBezTo>
                <a:lnTo>
                  <a:pt x="23237" y="10384"/>
                </a:lnTo>
                <a:cubicBezTo>
                  <a:pt x="23514" y="10267"/>
                  <a:pt x="23516" y="9874"/>
                  <a:pt x="23239" y="9755"/>
                </a:cubicBezTo>
                <a:lnTo>
                  <a:pt x="18302" y="7632"/>
                </a:lnTo>
                <a:lnTo>
                  <a:pt x="23237" y="5533"/>
                </a:lnTo>
                <a:cubicBezTo>
                  <a:pt x="23514" y="5414"/>
                  <a:pt x="23516" y="5022"/>
                  <a:pt x="23239" y="4903"/>
                </a:cubicBezTo>
                <a:lnTo>
                  <a:pt x="11894" y="27"/>
                </a:lnTo>
                <a:cubicBezTo>
                  <a:pt x="11850" y="9"/>
                  <a:pt x="11804" y="0"/>
                  <a:pt x="1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3" name="Google Shape;1063;p31"/>
          <p:cNvCxnSpPr>
            <a:stCxn id="1032" idx="1"/>
            <a:endCxn id="1024" idx="4"/>
          </p:cNvCxnSpPr>
          <p:nvPr/>
        </p:nvCxnSpPr>
        <p:spPr>
          <a:xfrm flipH="1">
            <a:off x="4559963" y="4011679"/>
            <a:ext cx="1014300" cy="297600"/>
          </a:xfrm>
          <a:prstGeom prst="bentConnector4">
            <a:avLst>
              <a:gd fmla="val 23454" name="adj1"/>
              <a:gd fmla="val 179986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2"/>
          <p:cNvSpPr txBox="1"/>
          <p:nvPr>
            <p:ph type="title"/>
          </p:nvPr>
        </p:nvSpPr>
        <p:spPr>
          <a:xfrm>
            <a:off x="3818025" y="1407000"/>
            <a:ext cx="51951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H.C.D</a:t>
            </a:r>
            <a:endParaRPr/>
          </a:p>
        </p:txBody>
      </p:sp>
      <p:sp>
        <p:nvSpPr>
          <p:cNvPr id="1069" name="Google Shape;1069;p32"/>
          <p:cNvSpPr txBox="1"/>
          <p:nvPr>
            <p:ph idx="2" type="title"/>
          </p:nvPr>
        </p:nvSpPr>
        <p:spPr>
          <a:xfrm>
            <a:off x="3818025" y="7220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0" name="Google Shape;1070;p32"/>
          <p:cNvSpPr txBox="1"/>
          <p:nvPr>
            <p:ph idx="1" type="subTitle"/>
          </p:nvPr>
        </p:nvSpPr>
        <p:spPr>
          <a:xfrm>
            <a:off x="3818025" y="3006650"/>
            <a:ext cx="3622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(Human Centered Design)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Establishing who your user is and what their problem is and then ends by finding a solution that is tailored to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F1C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