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ts.bitshares.eu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I’ve been a witness in BitShares since the launch of the project, develop some tools myself, and will give a short introduction to bitshares development, as well as give a handful of links and pointers to get you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(!!TODO: add link to bitshares paper)</a:t>
            </a:r>
          </a:p>
          <a:p>
            <a:pPr/>
            <a:r>
              <a:t>TODO: Add link to dan’s blog post about lessons learnt</a:t>
            </a:r>
          </a:p>
          <a:p>
            <a:pPr/>
            <a:r>
              <a:t>Somewhere in 2015, bts 2.0 launched based on graphene</a:t>
            </a:r>
          </a:p>
          <a:p>
            <a:pPr/>
            <a:r>
              <a:t>(mention sidechains, Cambrian explosion)</a:t>
            </a:r>
          </a:p>
          <a:p>
            <a:pPr/>
            <a:r>
              <a:t>Development managed publicly on github, MIT license</a:t>
            </a:r>
          </a:p>
          <a:p>
            <a:pPr/>
            <a:r>
              <a:t>Active development, fresh major release, kencode working on stealth,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TODO: review this slide and expand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Bts based on DPOS, so no proof of work -&gt; witnesses (formerly delegates) are the block producers</a:t>
            </a:r>
          </a:p>
          <a:p>
            <a:pPr/>
            <a:r>
              <a:t>Bts has a system of plugins so one can choose how much information we extract from the blockchain:</a:t>
            </a:r>
          </a:p>
          <a:p>
            <a:pPr/>
            <a:r>
              <a:t>	Witness / seed nodes only run consensus-related code -&gt; low RAM (seed nodes should have lots of connections)</a:t>
            </a:r>
          </a:p>
          <a:p>
            <a:pPr/>
            <a:r>
              <a:t>	API nodes run indexing pluging (account_history, etc.) -&gt; high RAM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Witness runs either in a screen / tmux session, or managed by systemd or supervisord </a:t>
            </a:r>
          </a:p>
          <a:p>
            <a:pPr/>
          </a:p>
          <a:p>
            <a:pPr/>
            <a:r>
              <a:t>You either run a witness_node yourself (hard) or you use a public api node (people do that for you, you build apps on top)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of them forked from the original, and add customizations (themes, markets, gateways, etc.)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Maybe some others too, check projects if needed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stats.bitshares.eu</a:t>
            </a:r>
            <a:r>
              <a:t> used for measuring peak load during stress test where it was demonstrated in real conditions that bts can go up to 3000 tx/sec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Add examples of both: pybts script, and config.yaml for bts_tools</a:t>
            </a:r>
          </a:p>
          <a:p>
            <a:pPr/>
            <a:r>
              <a:t>Mention it’s all python</a:t>
            </a:r>
          </a:p>
          <a:p>
            <a:pPr/>
            <a:r>
              <a:t>Pybitshares main library for building python programs</a:t>
            </a:r>
          </a:p>
          <a:p>
            <a:pPr/>
            <a:r>
              <a:t>bts_tools kinda similar to uptick, although much less complete, but it does have a web interface</a:t>
            </a:r>
          </a:p>
          <a:p>
            <a:pPr/>
            <a:r>
              <a:t>More focused towards sysadmins, pybts/uptick more focused towards general developers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pic>
        <p:nvPicPr>
          <p:cNvPr id="11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pic>
        <p:nvPicPr>
          <p:cNvPr id="3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lay.google.com/store/apps/details?id=de.bitsharesmunich.smartcoinswallet&amp;hl=en" TargetMode="External"/><Relationship Id="rId3" Type="http://schemas.openxmlformats.org/officeDocument/2006/relationships/hyperlink" Target="https://play.google.com/store/apps/details?id=com.bitshares.bitshareswallet" TargetMode="External"/><Relationship Id="rId4" Type="http://schemas.openxmlformats.org/officeDocument/2006/relationships/hyperlink" Target="https://www.magicw.net" TargetMode="External"/><Relationship Id="rId5" Type="http://schemas.openxmlformats.org/officeDocument/2006/relationships/hyperlink" Target="https://door.one/en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yptofresh.com" TargetMode="External"/><Relationship Id="rId3" Type="http://schemas.openxmlformats.org/officeDocument/2006/relationships/hyperlink" Target="https://bitshares.org/wallet" TargetMode="External"/><Relationship Id="rId4" Type="http://schemas.openxmlformats.org/officeDocument/2006/relationships/hyperlink" Target="http://bitshares-explorer.io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ts.bitshares.eu" TargetMode="External"/><Relationship Id="rId4" Type="http://schemas.openxmlformats.org/officeDocument/2006/relationships/hyperlink" Target="http://status.bitsharesnodes.com" TargetMode="External"/><Relationship Id="rId5" Type="http://schemas.openxmlformats.org/officeDocument/2006/relationships/hyperlink" Target="http://seeds.quisquis.de/bitshares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pybitshares.com/" TargetMode="External"/><Relationship Id="rId4" Type="http://schemas.openxmlformats.org/officeDocument/2006/relationships/hyperlink" Target="https://github.com/xeroc/python-bitshares/" TargetMode="External"/><Relationship Id="rId5" Type="http://schemas.openxmlformats.org/officeDocument/2006/relationships/hyperlink" Target="http://uptick.rocks" TargetMode="External"/><Relationship Id="rId6" Type="http://schemas.openxmlformats.org/officeDocument/2006/relationships/hyperlink" Target="https://github.com/wackou/bts_tool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tshares/bitshares-ui" TargetMode="External"/><Relationship Id="rId3" Type="http://schemas.openxmlformats.org/officeDocument/2006/relationships/hyperlink" Target="https://github.com/bitshares/bitsharesjs" TargetMode="External"/><Relationship Id="rId4" Type="http://schemas.openxmlformats.org/officeDocument/2006/relationships/hyperlink" Target="https://github.com/bitshares/bitsharesjs-ws" TargetMode="External"/><Relationship Id="rId5" Type="http://schemas.openxmlformats.org/officeDocument/2006/relationships/hyperlink" Target="https://github.com/Agorise/graphenej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bitshares-pricefeed" TargetMode="External"/><Relationship Id="rId3" Type="http://schemas.openxmlformats.org/officeDocument/2006/relationships/hyperlink" Target="https://github.com/wackou/bts_tools" TargetMode="External"/><Relationship Id="rId4" Type="http://schemas.openxmlformats.org/officeDocument/2006/relationships/hyperlink" Target="https://pypi.python.org/pypi/btsprice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stakemachine" TargetMode="External"/><Relationship Id="rId3" Type="http://schemas.openxmlformats.org/officeDocument/2006/relationships/hyperlink" Target="https://github.com/pch957/pybtsbots-2015" TargetMode="External"/><Relationship Id="rId4" Type="http://schemas.openxmlformats.org/officeDocument/2006/relationships/hyperlink" Target="https://github.com/bitcrab/transbot" TargetMode="External"/><Relationship Id="rId5" Type="http://schemas.openxmlformats.org/officeDocument/2006/relationships/hyperlink" Target="https://steemit.com/bitshares/@linouxis9/liqbot-0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wackou/slides/blob/master/steemfest2_hackathon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itshares/bitshares-core" TargetMode="External"/><Relationship Id="rId4" Type="http://schemas.openxmlformats.org/officeDocument/2006/relationships/hyperlink" Target="https://github.com/bitshares/bitshares-ui" TargetMode="External"/><Relationship Id="rId5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bitshares.org/" TargetMode="External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shares.org/technology/delegated-proof-of-stake-consensus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shares.org/wallet/" TargetMode="External"/><Relationship Id="rId4" Type="http://schemas.openxmlformats.org/officeDocument/2006/relationships/hyperlink" Target="https://wallet.bitshares.eu/" TargetMode="External"/><Relationship Id="rId5" Type="http://schemas.openxmlformats.org/officeDocument/2006/relationships/hyperlink" Target="https://openledger.io/" TargetMode="External"/><Relationship Id="rId6" Type="http://schemas.openxmlformats.org/officeDocument/2006/relationships/hyperlink" Target="https://market.rudex.org/" TargetMode="External"/><Relationship Id="rId7" Type="http://schemas.openxmlformats.org/officeDocument/2006/relationships/hyperlink" Target="https://bit.btsabc.org" TargetMode="External"/><Relationship Id="rId8" Type="http://schemas.openxmlformats.org/officeDocument/2006/relationships/hyperlink" Target="https://www.hellobts.com/" TargetMode="External"/><Relationship Id="rId9" Type="http://schemas.openxmlformats.org/officeDocument/2006/relationships/hyperlink" Target="https://crypto-bridge.org/" TargetMode="External"/><Relationship Id="rId10" Type="http://schemas.openxmlformats.org/officeDocument/2006/relationships/hyperlink" Target="https://www.freedomledger.com/" TargetMode="External"/><Relationship Id="rId11" Type="http://schemas.openxmlformats.org/officeDocument/2006/relationships/hyperlink" Target="https://btsgo.net" TargetMode="External"/><Relationship Id="rId12" Type="http://schemas.openxmlformats.org/officeDocument/2006/relationships/hyperlink" Target="https://trade.1001ico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shares.org/download/" TargetMode="External"/><Relationship Id="rId4" Type="http://schemas.openxmlformats.org/officeDocument/2006/relationships/hyperlink" Target="https://github.com/bitshares/bitshares-ui/releases" TargetMode="External"/><Relationship Id="rId5" Type="http://schemas.openxmlformats.org/officeDocument/2006/relationships/hyperlink" Target="https://github.com/blckchnd/rudex-ui/releas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itShares hacka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hackathon</a:t>
            </a:r>
          </a:p>
        </p:txBody>
      </p:sp>
      <p:sp>
        <p:nvSpPr>
          <p:cNvPr id="138" name="Steemfest 2 / Lisbon, Portugal / 2017-11-01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2027"/>
            </a:pPr>
            <a:r>
              <a:t>Steemfest 2 / Lisbon, Portugal / 2017-11-01</a:t>
            </a:r>
          </a:p>
          <a:p>
            <a:pPr defTabSz="455675">
              <a:defRPr sz="2027"/>
            </a:pPr>
          </a:p>
          <a:p>
            <a:pPr defTabSz="455675">
              <a:defRPr sz="2027"/>
            </a:pPr>
            <a:r>
              <a:t>Nicolas Wack / @wackou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allets - mobile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mobile wallets</a:t>
            </a:r>
          </a:p>
        </p:txBody>
      </p:sp>
      <p:sp>
        <p:nvSpPr>
          <p:cNvPr id="184" name="Smartcoins wallet  (@kencod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00"/>
              </a:spcBef>
              <a:defRPr sz="3348"/>
            </a:pPr>
            <a:r>
              <a:t>Smartcoins wallet  (@kencode)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2" invalidUrl="" action="" tgtFrame="" tooltip="" history="1" highlightClick="0" endSnd="0"/>
              </a:rPr>
              <a:t>https://play.google.com/store/apps/details?id=de.bitsharesmunich.smartcoinswallet&amp;hl=en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t>BitShares wallet  (BitUniverse)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3" invalidUrl="" action="" tgtFrame="" tooltip="" history="1" highlightClick="0" endSnd="0"/>
              </a:rPr>
              <a:t>https://play.google.com/store/apps/details?id=com.bitshares.bitshareswallet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4" invalidUrl="" action="" tgtFrame="" tooltip="" history="1" highlightClick="0" endSnd="0"/>
              </a:rPr>
              <a:t>https://www.magicw.net</a:t>
            </a:r>
          </a:p>
          <a:p>
            <a:pPr marL="425195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5" invalidUrl="" action="" tgtFrame="" tooltip="" history="1" highlightClick="0" endSnd="0"/>
              </a:rPr>
              <a:t>https://door.one/en/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lock explor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explorers</a:t>
            </a:r>
          </a:p>
        </p:txBody>
      </p:sp>
      <p:sp>
        <p:nvSpPr>
          <p:cNvPr id="187" name="http://cryptofresh.com  (@roadscap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http://cryptofresh.com</a:t>
            </a:r>
            <a:r>
              <a:t>  (@roadscape)</a:t>
            </a:r>
          </a:p>
          <a:p>
            <a:pPr lvl="1"/>
            <a:r>
              <a:t>main block explorer</a:t>
            </a:r>
          </a:p>
          <a:p>
            <a:pPr lvl="1"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https://bitshares.org/wallet</a:t>
            </a:r>
            <a:r>
              <a:t>  and other web/light wallets</a:t>
            </a:r>
          </a:p>
          <a:p>
            <a:pPr lvl="1"/>
            <a:r>
              <a:t>cog icon &gt; explore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http://bitshares-explorer.io/</a:t>
            </a:r>
            <a:r>
              <a:t>  (@oxarbitrage)</a:t>
            </a:r>
          </a:p>
          <a:p>
            <a:pPr lvl="1"/>
            <a:r>
              <a:t>WIP, open-source alternative to cryptofresh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Network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status</a:t>
            </a:r>
          </a:p>
        </p:txBody>
      </p:sp>
      <p:sp>
        <p:nvSpPr>
          <p:cNvPr id="190" name="http://stats.bitshares.eu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http://stats.bitshares.eu</a:t>
            </a:r>
            <a:r>
              <a:t>  (@xeroc)</a:t>
            </a:r>
          </a:p>
          <a:p>
            <a:pPr lvl="1"/>
            <a:r>
              <a:t>network speed and congestion monitor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http://status.bitsharesnodes.com</a:t>
            </a:r>
            <a:r>
              <a:t>  (@wackou)</a:t>
            </a:r>
          </a:p>
          <a:p>
            <a:pPr lvl="1"/>
            <a:r>
              <a:t>curated list of public seed nodes</a:t>
            </a:r>
          </a:p>
          <a:p>
            <a:pPr lvl="1"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http://seeds.quisquis.de/bitshares.html</a:t>
            </a:r>
            <a:r>
              <a:t>  (@pc)</a:t>
            </a:r>
          </a:p>
          <a:p>
            <a:pPr lvl="1"/>
            <a:r>
              <a:t>dynamically crawled list of network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veloping for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for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ack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development</a:t>
            </a:r>
          </a:p>
        </p:txBody>
      </p:sp>
      <p:sp>
        <p:nvSpPr>
          <p:cNvPr id="197" name="PyBitShares (@xeroc)                      http://docs.pybitshares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490727">
              <a:spcBef>
                <a:spcPts val="300"/>
              </a:spcBef>
              <a:defRPr sz="3024"/>
            </a:pPr>
            <a:r>
              <a:t>PyBitShares (@xeroc)                     </a:t>
            </a:r>
            <a:r>
              <a:rPr sz="1344"/>
              <a:t> </a:t>
            </a:r>
            <a:r>
              <a:rPr sz="2351" u="sng">
                <a:hlinkClick r:id="rId3" invalidUrl="" action="" tgtFrame="" tooltip="" history="1" highlightClick="0" endSnd="0"/>
              </a:rPr>
              <a:t>http://docs.pybitshares.com/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http and ws calls                        </a:t>
            </a:r>
            <a:r>
              <a:rPr sz="2351" u="sng">
                <a:hlinkClick r:id="rId4" invalidUrl="" action="" tgtFrame="" tooltip="" history="1" highlightClick="0" endSnd="0"/>
              </a:rPr>
              <a:t>https://github.com/xeroc/python-bitshares/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wallet management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transaction building and signing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Uptick  (@xeroc)                          </a:t>
            </a:r>
            <a:r>
              <a:rPr sz="2351"/>
              <a:t>     </a:t>
            </a:r>
            <a:r>
              <a:rPr sz="2351" u="sng">
                <a:hlinkClick r:id="rId5" invalidUrl="" action="" tgtFrame="" tooltip="" history="1" highlightClick="0" endSnd="0"/>
              </a:rPr>
              <a:t>http://uptick.rocks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user-friendly command line tools</a:t>
            </a:r>
          </a:p>
          <a:p>
            <a:pPr marL="384047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bts_tools (@wackou)                       </a:t>
            </a:r>
            <a:r>
              <a:rPr sz="2351" u="sng">
                <a:hlinkClick r:id="rId6" invalidUrl="" action="" tgtFrame="" tooltip="" history="1" highlightClick="0" endSnd="0"/>
              </a:rPr>
              <a:t>https://github.com/wackou/bts_tools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monitoring tools for witnesses and seed/api nodes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feed publishing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notification via email and Telegram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ont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 development</a:t>
            </a:r>
          </a:p>
        </p:txBody>
      </p:sp>
      <p:sp>
        <p:nvSpPr>
          <p:cNvPr id="202" name="https://github.com/bitshares/bitshares-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https://github.com/bitshares/bitshares-ui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https://github.com/bitshares/bitsharesjs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https://github.com/bitshares/bitsharesjs-ws</a:t>
            </a:r>
          </a:p>
          <a:p>
            <a:pPr lvl="1"/>
            <a:r>
              <a:t>official wallet and corresponding base JS libraries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https://github.com/Agorise/graphenej</a:t>
            </a:r>
            <a:r>
              <a:t>  (@kencode)</a:t>
            </a:r>
          </a:p>
          <a:p>
            <a:pPr lvl="1"/>
            <a:r>
              <a:t>Android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eed scri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 scripts</a:t>
            </a:r>
          </a:p>
        </p:txBody>
      </p:sp>
      <p:sp>
        <p:nvSpPr>
          <p:cNvPr id="205" name="https://github.com/xeroc/bitshares-pricefeed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https://github.com/xeroc/bitshares-pricefeed</a:t>
            </a:r>
            <a:r>
              <a:t>  (@xeroc)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https://github.com/wackou/bts_tools</a:t>
            </a:r>
            <a:r>
              <a:t>  (@wackou)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https://pypi.python.org/pypi/btsprice</a:t>
            </a:r>
            <a:r>
              <a:t>  (alt)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rading b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Trading bots</a:t>
            </a:r>
          </a:p>
        </p:txBody>
      </p:sp>
      <p:sp>
        <p:nvSpPr>
          <p:cNvPr id="208" name="https://github.com/xeroc/stakemachine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https://github.com/xeroc/stakemachine</a:t>
            </a:r>
            <a:r>
              <a:t>  (@xeroc)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https://github.com/pch957/pybtsbots-2015</a:t>
            </a:r>
            <a:r>
              <a:t>  (@alt)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https://github.com/bitcrab/transbot</a:t>
            </a:r>
            <a:r>
              <a:t>  (@bitcrab)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https://steemit.com/bitshares/@linouxis9/liqbot-0</a:t>
            </a:r>
            <a:r>
              <a:t>  (@linouxis9)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etting paid by the blockchai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priz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prize!</a:t>
            </a:r>
          </a:p>
        </p:txBody>
      </p:sp>
      <p:sp>
        <p:nvSpPr>
          <p:cNvPr id="213" name="Best project gets a prize of 1111 BitUS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Best project gets a prize of 1111 BitUSD</a:t>
            </a:r>
          </a:p>
          <a:p>
            <a:pPr/>
          </a:p>
          <a:p>
            <a:pPr/>
            <a:r>
              <a:t>Funded by the blockchain itself via @roelandp’s proposal</a:t>
            </a:r>
          </a:p>
          <a:p>
            <a:pPr/>
          </a:p>
          <a:p>
            <a:pPr/>
            <a:r>
              <a:t>Present your project on Friday 2pm at Lisbon Secret Spot, Montes Claros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3" name="explore the blockch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 the blockchain</a:t>
            </a:r>
          </a:p>
          <a:p>
            <a:pPr lvl="1"/>
            <a:r>
              <a:t>what is BitShares?</a:t>
            </a:r>
          </a:p>
          <a:p>
            <a:pPr lvl="1"/>
            <a:r>
              <a:t>wallets / block explorers / network status</a:t>
            </a:r>
          </a:p>
          <a:p>
            <a:pPr/>
            <a:r>
              <a:t>develop for the blockchain</a:t>
            </a:r>
          </a:p>
          <a:p>
            <a:pPr lvl="1"/>
            <a:r>
              <a:t>backend development</a:t>
            </a:r>
          </a:p>
          <a:p>
            <a:pPr lvl="1"/>
            <a:r>
              <a:t>frontend development</a:t>
            </a:r>
          </a:p>
          <a:p>
            <a:pPr lvl="1"/>
            <a:r>
              <a:t>feed scripts</a:t>
            </a:r>
          </a:p>
          <a:p>
            <a:pPr lvl="1"/>
            <a:r>
              <a:t>trading bots</a:t>
            </a:r>
          </a:p>
          <a:p>
            <a:pPr/>
            <a:r>
              <a:t>get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anks, a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6400"/>
            </a:pPr>
            <a:r>
              <a:t>Thanks, and</a:t>
            </a:r>
          </a:p>
          <a:p>
            <a:pPr algn="ctr">
              <a:defRPr sz="6400"/>
            </a:pPr>
            <a:r>
              <a:t>happy hacking!</a:t>
            </a:r>
          </a:p>
        </p:txBody>
      </p:sp>
      <p:sp>
        <p:nvSpPr>
          <p:cNvPr id="216" name="Slides available at:…"/>
          <p:cNvSpPr txBox="1"/>
          <p:nvPr/>
        </p:nvSpPr>
        <p:spPr>
          <a:xfrm>
            <a:off x="522483" y="7052276"/>
            <a:ext cx="11959834" cy="108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Slides available at:</a:t>
            </a:r>
          </a:p>
          <a:p>
            <a:pPr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https://github.com/wackou/slides/blob/master/steemfest2_hackathon.pdf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ploring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BitShares? -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BitShares? - history</a:t>
            </a:r>
          </a:p>
        </p:txBody>
      </p:sp>
      <p:sp>
        <p:nvSpPr>
          <p:cNvPr id="148" name="Protoshares: the theory of sharedrop and social contr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Protoshares: the theory of sharedrop and social contract</a:t>
            </a:r>
          </a:p>
          <a:p>
            <a:pPr/>
            <a:r>
              <a:t>BitSharesX: first DAC by Daniel Larimer implementing a decentralized exchange of market-pegged and user-issued assets</a:t>
            </a:r>
          </a:p>
          <a:p>
            <a:pPr/>
            <a:r>
              <a:t>BitShares 2.0: lessons learnt, full rewrite of the base framework which implements an efficient blockchain toolkit that anyone can use: Graphene is born</a:t>
            </a:r>
          </a:p>
        </p:txBody>
      </p:sp>
      <p:grpSp>
        <p:nvGrpSpPr>
          <p:cNvPr id="151" name="https://github.com/bitshares/bitshares-core…"/>
          <p:cNvGrpSpPr/>
          <p:nvPr/>
        </p:nvGrpSpPr>
        <p:grpSpPr>
          <a:xfrm>
            <a:off x="1991664" y="6794780"/>
            <a:ext cx="9021472" cy="1498040"/>
            <a:chOff x="0" y="0"/>
            <a:chExt cx="9021470" cy="1498038"/>
          </a:xfrm>
        </p:grpSpPr>
        <p:sp>
          <p:nvSpPr>
            <p:cNvPr id="150" name="https://github.com/bitshares/bitshares-core…"/>
            <p:cNvSpPr txBox="1"/>
            <p:nvPr/>
          </p:nvSpPr>
          <p:spPr>
            <a:xfrm>
              <a:off x="101600" y="63500"/>
              <a:ext cx="8818271" cy="1231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3" invalidUrl="" action="" tgtFrame="" tooltip="" history="1" highlightClick="0" endSnd="0"/>
                </a:rPr>
                <a:t>https://github.com/bitshares/bitshares-core</a:t>
              </a:r>
            </a:p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4" invalidUrl="" action="" tgtFrame="" tooltip="" history="1" highlightClick="0" endSnd="0"/>
                </a:rPr>
                <a:t>https://github.com/bitshares/bitshares-ui</a:t>
              </a:r>
            </a:p>
          </p:txBody>
        </p:sp>
        <p:pic>
          <p:nvPicPr>
            <p:cNvPr id="149" name="https://github.com/bitshares/bitshares-core…" descr="https://github.com/bitshares/bitshares-core…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021471" cy="14980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tShares tech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technology</a:t>
            </a:r>
          </a:p>
        </p:txBody>
      </p:sp>
      <p:sp>
        <p:nvSpPr>
          <p:cNvPr id="156" name="easy to remember user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remember user names</a:t>
            </a:r>
          </a:p>
          <a:p>
            <a:pPr/>
            <a:r>
              <a:t>hierarchical, multi-sig access control </a:t>
            </a:r>
          </a:p>
          <a:p>
            <a:pPr/>
            <a:r>
              <a:t>market-pegged assets aka Smartcoins: BitUSD, BitBTC, etc.</a:t>
            </a:r>
          </a:p>
          <a:p>
            <a:pPr/>
            <a:r>
              <a:t>user-issued assets</a:t>
            </a:r>
          </a:p>
          <a:p>
            <a:pPr/>
            <a:r>
              <a:t>decentralized asset exchange</a:t>
            </a:r>
          </a:p>
          <a:p>
            <a:pPr/>
            <a:r>
              <a:t>It’s fast! 3s block time, 3’000 tx / sec</a:t>
            </a:r>
          </a:p>
        </p:txBody>
      </p:sp>
      <p:grpSp>
        <p:nvGrpSpPr>
          <p:cNvPr id="159" name="https://docs.bitshares.org/"/>
          <p:cNvGrpSpPr/>
          <p:nvPr/>
        </p:nvGrpSpPr>
        <p:grpSpPr>
          <a:xfrm>
            <a:off x="3710508" y="7074180"/>
            <a:ext cx="5583784" cy="939240"/>
            <a:chOff x="0" y="0"/>
            <a:chExt cx="5583783" cy="939238"/>
          </a:xfrm>
        </p:grpSpPr>
        <p:sp>
          <p:nvSpPr>
            <p:cNvPr id="158" name="https://docs.bitshares.org/"/>
            <p:cNvSpPr txBox="1"/>
            <p:nvPr/>
          </p:nvSpPr>
          <p:spPr>
            <a:xfrm>
              <a:off x="101600" y="63500"/>
              <a:ext cx="5380584" cy="67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solidFill>
                    <a:srgbClr val="747474"/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https://docs.bitshares.org/</a:t>
              </a:r>
            </a:p>
          </p:txBody>
        </p:sp>
        <p:pic>
          <p:nvPicPr>
            <p:cNvPr id="157" name="https://docs.bitshares.org/" descr="https://docs.bitshares.org/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583784" cy="9392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tors, roles and responsi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Actors, roles and responsibilities</a:t>
            </a:r>
          </a:p>
        </p:txBody>
      </p:sp>
      <p:sp>
        <p:nvSpPr>
          <p:cNvPr id="164" name="witnesses: block producers and feed publish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witnesses</a:t>
            </a:r>
            <a:r>
              <a:t>: block producers and feed publishers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DPoS</a:t>
            </a:r>
            <a:r>
              <a:t> based, ~25 witnesses (dynamic)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feed publishing act as oracle for MPAs on the blockchain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committee members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vote on blockchain parameters (block size, fees, etc.)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workers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propose some work to be done, get voted on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proxies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users can vote through a proxy to alleviate voter apathy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tShares binaries / cl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binaries / clients</a:t>
            </a:r>
          </a:p>
        </p:txBody>
      </p:sp>
      <p:sp>
        <p:nvSpPr>
          <p:cNvPr id="169" name="witness_node daemon: main server, communicates using JSON-RPC over WebSock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witness_node</a:t>
            </a:r>
            <a:r>
              <a:t> daemon: main server, communicates using JSON-RPC over WebSockets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cli_wallet</a:t>
            </a:r>
            <a:r>
              <a:t> client: command-line interface that also offers a more user-oriented JSON-RPC API over HTTP, thin layer that communicates with the witness_node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light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mobile wallets</a:t>
            </a:r>
            <a:r>
              <a:t>:</a:t>
            </a:r>
            <a:br/>
            <a:r>
              <a:t>graphical user interfaces that communicate with witness_node, usually remote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allets - web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web wallets</a:t>
            </a:r>
          </a:p>
        </p:txBody>
      </p:sp>
      <p:sp>
        <p:nvSpPr>
          <p:cNvPr id="174" name="https://bitshares.org/wallet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https://bitshares.org/wallet/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4" invalidUrl="" action="" tgtFrame="" tooltip="" history="1" highlightClick="0" endSnd="0"/>
              </a:rPr>
              <a:t>https://wallet.bitshares.eu/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5" invalidUrl="" action="" tgtFrame="" tooltip="" history="1" highlightClick="0" endSnd="0"/>
              </a:rPr>
              <a:t>https://openledger.io/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6" invalidUrl="" action="" tgtFrame="" tooltip="" history="1" highlightClick="0" endSnd="0"/>
              </a:rPr>
              <a:t>https://market.rudex.org/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7" invalidUrl="" action="" tgtFrame="" tooltip="" history="1" highlightClick="0" endSnd="0"/>
              </a:rPr>
              <a:t>https://bit.btsabc.org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8" invalidUrl="" action="" tgtFrame="" tooltip="" history="1" highlightClick="0" endSnd="0"/>
              </a:rPr>
              <a:t>https://www.hellobts.com/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9" invalidUrl="" action="" tgtFrame="" tooltip="" history="1" highlightClick="0" endSnd="0"/>
              </a:rPr>
              <a:t>https://crypto-bridge.org/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0" invalidUrl="" action="" tgtFrame="" tooltip="" history="1" highlightClick="0" endSnd="0"/>
              </a:rPr>
              <a:t>https://www.freedomledger.com/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1" invalidUrl="" action="" tgtFrame="" tooltip="" history="1" highlightClick="0" endSnd="0"/>
              </a:rPr>
              <a:t>https://btsgo.net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2" invalidUrl="" action="" tgtFrame="" tooltip="" history="1" highlightClick="0" endSnd="0"/>
              </a:rPr>
              <a:t>https://trade.1001ico.com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allets - light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light wallets</a:t>
            </a:r>
          </a:p>
        </p:txBody>
      </p:sp>
      <p:sp>
        <p:nvSpPr>
          <p:cNvPr id="179" name="https://bitshares.org/download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https://bitshares.org/download/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https://github.com/bitshares/bitshares-ui/releases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https://github.com/blckchnd/rudex-ui/releases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