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456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7B28-07E3-435C-93B6-8F423A08B50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50A3-B5A5-4E17-AED3-811116437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0" y="1143000"/>
            <a:ext cx="4572000" cy="2879353"/>
            <a:chOff x="914400" y="1143000"/>
            <a:chExt cx="4572000" cy="2879353"/>
          </a:xfrm>
        </p:grpSpPr>
        <p:pic>
          <p:nvPicPr>
            <p:cNvPr id="1026" name="Picture 2" descr="C:\Users\WILLDA~1\AppData\Local\Temp\VMwareDnD\f9820ec0\zdist_randomweightdra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143000"/>
              <a:ext cx="4572000" cy="285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56733" y="3768437"/>
              <a:ext cx="34355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Redshift (spectroscopic if available, otherwise photometric)</a:t>
              </a:r>
              <a:endParaRPr lang="en-US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06090" y="2427317"/>
              <a:ext cx="51488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r>
                <a:rPr lang="en-US" sz="1100" baseline="-25000" dirty="0" smtClean="0"/>
                <a:t>galaxy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9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1</cp:revision>
  <dcterms:created xsi:type="dcterms:W3CDTF">2013-08-15T16:42:54Z</dcterms:created>
  <dcterms:modified xsi:type="dcterms:W3CDTF">2013-08-15T16:50:22Z</dcterms:modified>
</cp:coreProperties>
</file>