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5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8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4400" y="1143000"/>
            <a:ext cx="4572000" cy="2879353"/>
            <a:chOff x="914400" y="1143000"/>
            <a:chExt cx="4572000" cy="2879353"/>
          </a:xfrm>
        </p:grpSpPr>
        <p:pic>
          <p:nvPicPr>
            <p:cNvPr id="1026" name="Picture 2" descr="C:\Users\WILLDA~1\AppData\Local\Temp\VMwareDnD\f9820ec0\zdist_randomweightdra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143000"/>
              <a:ext cx="4572000" cy="2857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556733" y="3768437"/>
              <a:ext cx="343555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Redshift (spectroscopic if available, otherwise photometric)</a:t>
              </a:r>
              <a:endParaRPr lang="en-US" sz="1050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906090" y="2427317"/>
              <a:ext cx="51488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</a:t>
              </a:r>
              <a:r>
                <a:rPr lang="en-US" sz="1100" baseline="-25000" dirty="0" smtClean="0"/>
                <a:t>galaxy</a:t>
              </a:r>
              <a:endParaRPr lang="en-US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149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11626" y="1104407"/>
            <a:ext cx="4832322" cy="4476331"/>
            <a:chOff x="2411626" y="1104407"/>
            <a:chExt cx="4832322" cy="4476331"/>
          </a:xfrm>
        </p:grpSpPr>
        <p:pic>
          <p:nvPicPr>
            <p:cNvPr id="1027" name="Picture 3" descr="C:\Users\WILLDA~1\AppData\Local\Temp\VMwareDnD\9a81e5ec\XrayMapwithCentNRe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626" y="1104407"/>
              <a:ext cx="4572000" cy="447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Line Callout 2 (Accent Bar) 1"/>
            <p:cNvSpPr/>
            <p:nvPr/>
          </p:nvSpPr>
          <p:spPr>
            <a:xfrm>
              <a:off x="5468587" y="2196934"/>
              <a:ext cx="1306285" cy="397823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9813"/>
                <a:gd name="adj6" fmla="val -48430"/>
              </a:avLst>
            </a:pr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00CC00"/>
                  </a:solidFill>
                </a:rPr>
                <a:t>Gas centroid analysis region</a:t>
              </a:r>
              <a:endParaRPr lang="en-US" sz="1400" dirty="0">
                <a:solidFill>
                  <a:srgbClr val="00CC00"/>
                </a:solidFill>
              </a:endParaRPr>
            </a:p>
          </p:txBody>
        </p:sp>
        <p:sp>
          <p:nvSpPr>
            <p:cNvPr id="4" name="Line Callout 2 (Accent Bar) 3"/>
            <p:cNvSpPr/>
            <p:nvPr/>
          </p:nvSpPr>
          <p:spPr>
            <a:xfrm>
              <a:off x="5486400" y="3788227"/>
              <a:ext cx="1757548" cy="368135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83318"/>
                <a:gd name="adj6" fmla="val -6117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X-ray centroid and confidence limits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758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52467" y="-120213"/>
            <a:ext cx="7829451" cy="6978213"/>
            <a:chOff x="1052467" y="-120213"/>
            <a:chExt cx="7829451" cy="697821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4" t="9938" r="9128" b="1921"/>
            <a:stretch/>
          </p:blipFill>
          <p:spPr>
            <a:xfrm>
              <a:off x="1460502" y="9143"/>
              <a:ext cx="6418303" cy="641908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467" y="-15269"/>
              <a:ext cx="7022013" cy="6873269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8083111" y="-120213"/>
              <a:ext cx="798807" cy="6677799"/>
              <a:chOff x="3265715" y="62592"/>
              <a:chExt cx="798807" cy="667779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3" r="1" b="43333"/>
              <a:stretch/>
            </p:blipFill>
            <p:spPr>
              <a:xfrm rot="16200000">
                <a:off x="239862" y="3187168"/>
                <a:ext cx="6468085" cy="416379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592285" y="1330778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4.5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589564" y="2626178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2.5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589563" y="3907971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0.5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97728" y="5214257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-1.5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9564" y="6463392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-3.5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97729" y="62592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6.5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39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52467" y="-120213"/>
            <a:ext cx="7829451" cy="6978213"/>
            <a:chOff x="1052467" y="-120213"/>
            <a:chExt cx="7829451" cy="69782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3" t="9495" r="8860" b="1619"/>
            <a:stretch/>
          </p:blipFill>
          <p:spPr>
            <a:xfrm>
              <a:off x="1445182" y="0"/>
              <a:ext cx="6430289" cy="642622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467" y="-15269"/>
              <a:ext cx="7022013" cy="6873269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8083111" y="-120213"/>
              <a:ext cx="798807" cy="6677799"/>
              <a:chOff x="3265715" y="62592"/>
              <a:chExt cx="798807" cy="667779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3" r="1" b="43333"/>
              <a:stretch/>
            </p:blipFill>
            <p:spPr>
              <a:xfrm rot="16200000">
                <a:off x="239862" y="3187168"/>
                <a:ext cx="6468085" cy="416379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592285" y="1330778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4.5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589564" y="2626178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2.5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589563" y="3907971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0.5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97728" y="5214257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-1.5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9564" y="6463392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-3.5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97729" y="62592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6.5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24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52031" y="1194323"/>
            <a:ext cx="5486400" cy="4167635"/>
            <a:chOff x="1752031" y="1194323"/>
            <a:chExt cx="5486400" cy="4167635"/>
          </a:xfrm>
        </p:grpSpPr>
        <p:grpSp>
          <p:nvGrpSpPr>
            <p:cNvPr id="2" name="Group 1"/>
            <p:cNvGrpSpPr/>
            <p:nvPr/>
          </p:nvGrpSpPr>
          <p:grpSpPr>
            <a:xfrm>
              <a:off x="1752031" y="1194323"/>
              <a:ext cx="5486400" cy="4167635"/>
              <a:chOff x="1752031" y="1194323"/>
              <a:chExt cx="5486400" cy="4167635"/>
            </a:xfrm>
          </p:grpSpPr>
          <p:pic>
            <p:nvPicPr>
              <p:cNvPr id="2050" name="Picture 2" descr="C:\Users\WILLDA~1\AppData\Local\Temp\VMwareDnD\9110b323\northcentroids_histplot2d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031" y="1194323"/>
                <a:ext cx="5486400" cy="4167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165766" y="4744193"/>
                <a:ext cx="1872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Northern Subcluster</a:t>
                </a:r>
                <a:endParaRPr lang="en-US" sz="1600" dirty="0"/>
              </a:p>
            </p:txBody>
          </p:sp>
          <p:sp>
            <p:nvSpPr>
              <p:cNvPr id="5" name="Line Callout 2 (Accent Bar) 4"/>
              <p:cNvSpPr/>
              <p:nvPr/>
            </p:nvSpPr>
            <p:spPr>
              <a:xfrm>
                <a:off x="2489712" y="4077725"/>
                <a:ext cx="914400" cy="457200"/>
              </a:xfrm>
              <a:prstGeom prst="accentCallout2">
                <a:avLst>
                  <a:gd name="adj1" fmla="val 18750"/>
                  <a:gd name="adj2" fmla="val 105100"/>
                  <a:gd name="adj3" fmla="val 18846"/>
                  <a:gd name="adj4" fmla="val 113499"/>
                  <a:gd name="adj5" fmla="val -102398"/>
                  <a:gd name="adj6" fmla="val 148875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accent2"/>
                    </a:solidFill>
                  </a:rPr>
                  <a:t>Galaxy</a:t>
                </a:r>
              </a:p>
              <a:p>
                <a:pPr algn="r"/>
                <a:r>
                  <a:rPr lang="en-US" sz="1600" dirty="0" smtClean="0">
                    <a:solidFill>
                      <a:schemeClr val="accent2"/>
                    </a:solidFill>
                  </a:rPr>
                  <a:t>Centroid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Line Callout 2 (Accent Bar) 5"/>
              <p:cNvSpPr/>
              <p:nvPr/>
            </p:nvSpPr>
            <p:spPr>
              <a:xfrm>
                <a:off x="2553046" y="1742243"/>
                <a:ext cx="914400" cy="457200"/>
              </a:xfrm>
              <a:prstGeom prst="accentCallout2">
                <a:avLst>
                  <a:gd name="adj1" fmla="val 18750"/>
                  <a:gd name="adj2" fmla="val 105100"/>
                  <a:gd name="adj3" fmla="val 18846"/>
                  <a:gd name="adj4" fmla="val 113499"/>
                  <a:gd name="adj5" fmla="val 178445"/>
                  <a:gd name="adj6" fmla="val 174199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accent1"/>
                    </a:solidFill>
                  </a:rPr>
                  <a:t>Lensing</a:t>
                </a:r>
              </a:p>
              <a:p>
                <a:pPr algn="r"/>
                <a:r>
                  <a:rPr lang="en-US" sz="1600" dirty="0" smtClean="0">
                    <a:solidFill>
                      <a:schemeClr val="accent1"/>
                    </a:solidFill>
                  </a:rPr>
                  <a:t>Centroid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V="1">
              <a:off x="3734790" y="1318160"/>
              <a:ext cx="1453896" cy="3758184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ine Callout 2 (Accent Bar) 8"/>
            <p:cNvSpPr/>
            <p:nvPr/>
          </p:nvSpPr>
          <p:spPr>
            <a:xfrm>
              <a:off x="3420093" y="1385985"/>
              <a:ext cx="1288326" cy="245660"/>
            </a:xfrm>
            <a:prstGeom prst="accentCallout2">
              <a:avLst>
                <a:gd name="adj1" fmla="val 18750"/>
                <a:gd name="adj2" fmla="val 100491"/>
                <a:gd name="adj3" fmla="val 18846"/>
                <a:gd name="adj4" fmla="val 108429"/>
                <a:gd name="adj5" fmla="val 67659"/>
                <a:gd name="adj6" fmla="val 129369"/>
              </a:avLst>
            </a:prstGeom>
            <a:noFill/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accent4"/>
                  </a:solidFill>
                </a:rPr>
                <a:t>Merger Axis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36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35159" y="1376854"/>
            <a:ext cx="5486400" cy="4184543"/>
            <a:chOff x="1835159" y="1376854"/>
            <a:chExt cx="5486400" cy="4184543"/>
          </a:xfrm>
        </p:grpSpPr>
        <p:grpSp>
          <p:nvGrpSpPr>
            <p:cNvPr id="6" name="Group 5"/>
            <p:cNvGrpSpPr/>
            <p:nvPr/>
          </p:nvGrpSpPr>
          <p:grpSpPr>
            <a:xfrm>
              <a:off x="1835159" y="1376854"/>
              <a:ext cx="5486400" cy="4184543"/>
              <a:chOff x="1835159" y="1376854"/>
              <a:chExt cx="5486400" cy="4184543"/>
            </a:xfrm>
          </p:grpSpPr>
          <p:pic>
            <p:nvPicPr>
              <p:cNvPr id="3074" name="Picture 2" descr="C:\Users\WILLDA~1\AppData\Local\Temp\VMwareDnD\9318b512\southcentroids_histplot2d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159" y="1376854"/>
                <a:ext cx="5486400" cy="4184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Line Callout 2 (Accent Bar) 2"/>
              <p:cNvSpPr/>
              <p:nvPr/>
            </p:nvSpPr>
            <p:spPr>
              <a:xfrm>
                <a:off x="5739522" y="3352292"/>
                <a:ext cx="914400" cy="457200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60029"/>
                  <a:gd name="adj6" fmla="val -65671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</a:rPr>
                  <a:t>Lensing</a:t>
                </a:r>
              </a:p>
              <a:p>
                <a:r>
                  <a:rPr lang="en-US" sz="1600" dirty="0" smtClean="0">
                    <a:solidFill>
                      <a:schemeClr val="accent1"/>
                    </a:solidFill>
                  </a:rPr>
                  <a:t>Centroid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Line Callout 2 (Accent Bar) 4"/>
              <p:cNvSpPr/>
              <p:nvPr/>
            </p:nvSpPr>
            <p:spPr>
              <a:xfrm>
                <a:off x="2608466" y="4736806"/>
                <a:ext cx="914400" cy="457200"/>
              </a:xfrm>
              <a:prstGeom prst="accentCallout2">
                <a:avLst>
                  <a:gd name="adj1" fmla="val 18750"/>
                  <a:gd name="adj2" fmla="val 105100"/>
                  <a:gd name="adj3" fmla="val 18846"/>
                  <a:gd name="adj4" fmla="val 113499"/>
                  <a:gd name="adj5" fmla="val -35407"/>
                  <a:gd name="adj6" fmla="val 161862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accent2"/>
                    </a:solidFill>
                  </a:rPr>
                  <a:t>Galaxy</a:t>
                </a:r>
              </a:p>
              <a:p>
                <a:pPr algn="r"/>
                <a:r>
                  <a:rPr lang="en-US" sz="1600" dirty="0" smtClean="0">
                    <a:solidFill>
                      <a:schemeClr val="accent2"/>
                    </a:solidFill>
                  </a:rPr>
                  <a:t>Centroid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248894" y="4946072"/>
                <a:ext cx="18697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Southern Subcluster</a:t>
                </a:r>
                <a:endParaRPr lang="en-US" sz="1600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V="1">
              <a:off x="3960421" y="1502229"/>
              <a:ext cx="1894114" cy="3758540"/>
            </a:xfrm>
            <a:prstGeom prst="line">
              <a:avLst/>
            </a:prstGeom>
            <a:ln w="19050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061362" y="1520041"/>
              <a:ext cx="1453896" cy="3758184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ine Callout 2 (Accent Bar) 11"/>
            <p:cNvSpPr/>
            <p:nvPr/>
          </p:nvSpPr>
          <p:spPr>
            <a:xfrm>
              <a:off x="3390405" y="1736307"/>
              <a:ext cx="1288326" cy="245660"/>
            </a:xfrm>
            <a:prstGeom prst="accentCallout2">
              <a:avLst>
                <a:gd name="adj1" fmla="val 18750"/>
                <a:gd name="adj2" fmla="val 105100"/>
                <a:gd name="adj3" fmla="val 18846"/>
                <a:gd name="adj4" fmla="val 113499"/>
                <a:gd name="adj5" fmla="val 149838"/>
                <a:gd name="adj6" fmla="val 142274"/>
              </a:avLst>
            </a:prstGeom>
            <a:noFill/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accent4"/>
                  </a:solidFill>
                </a:rPr>
                <a:t>Merger Axis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13" name="Line Callout 2 (Accent Bar) 12"/>
            <p:cNvSpPr/>
            <p:nvPr/>
          </p:nvSpPr>
          <p:spPr>
            <a:xfrm>
              <a:off x="5992861" y="2143495"/>
              <a:ext cx="1049205" cy="605642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266"/>
                <a:gd name="adj6" fmla="val -40234"/>
              </a:avLst>
            </a:prstGeom>
            <a:noFill/>
            <a:ln w="12700">
              <a:solidFill>
                <a:schemeClr val="accent3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accent3"/>
                  </a:solidFill>
                </a:rPr>
                <a:t>1</a:t>
              </a:r>
              <a:r>
                <a:rPr lang="en-US" sz="1400" baseline="30000" dirty="0" smtClean="0">
                  <a:solidFill>
                    <a:schemeClr val="accent3"/>
                  </a:solidFill>
                </a:rPr>
                <a:t>st</a:t>
              </a:r>
              <a:r>
                <a:rPr lang="en-US" sz="1400" dirty="0" smtClean="0">
                  <a:solidFill>
                    <a:schemeClr val="accent3"/>
                  </a:solidFill>
                </a:rPr>
                <a:t> Principle Component Axis</a:t>
              </a:r>
              <a:endParaRPr lang="en-US" sz="14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00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57856" y="1504737"/>
            <a:ext cx="4572000" cy="3482411"/>
            <a:chOff x="2257856" y="1504737"/>
            <a:chExt cx="4572000" cy="3482411"/>
          </a:xfrm>
        </p:grpSpPr>
        <p:pic>
          <p:nvPicPr>
            <p:cNvPr id="4101" name="Picture 5" descr="C:\Users\WILLDA~1\AppData\Local\Temp\VMwareDnD\5d66e4f9\GalDenVsHSTWL_pzpen_delxP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856" y="1504737"/>
              <a:ext cx="4572000" cy="3482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3883232"/>
              <a:ext cx="946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Southern</a:t>
              </a:r>
            </a:p>
            <a:p>
              <a:r>
                <a:rPr lang="en-US" sz="1400" dirty="0" smtClean="0"/>
                <a:t>Subcluster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149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37110" y="1581098"/>
            <a:ext cx="4572000" cy="3507581"/>
            <a:chOff x="1837110" y="1581098"/>
            <a:chExt cx="4572000" cy="3507581"/>
          </a:xfrm>
        </p:grpSpPr>
        <p:pic>
          <p:nvPicPr>
            <p:cNvPr id="5124" name="Picture 4" descr="C:\Users\WILLDA~1\AppData\Local\Temp\VMwareDnD\4f64d297\GalDenVsHSTWL_pzpen_delxPC_north_mergerax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110" y="1581098"/>
              <a:ext cx="4572000" cy="350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147954" y="1929741"/>
              <a:ext cx="946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Northern</a:t>
              </a:r>
            </a:p>
            <a:p>
              <a:pPr algn="r"/>
              <a:r>
                <a:rPr lang="en-US" sz="1400" dirty="0" smtClean="0"/>
                <a:t>Subcluster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86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59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Dawson</dc:creator>
  <cp:lastModifiedBy>Will Dawson</cp:lastModifiedBy>
  <cp:revision>20</cp:revision>
  <dcterms:created xsi:type="dcterms:W3CDTF">2013-08-15T16:42:54Z</dcterms:created>
  <dcterms:modified xsi:type="dcterms:W3CDTF">2013-08-17T02:46:30Z</dcterms:modified>
</cp:coreProperties>
</file>