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1626" y="1104407"/>
            <a:ext cx="4832322" cy="4476331"/>
            <a:chOff x="2411626" y="1104407"/>
            <a:chExt cx="4832322" cy="4476331"/>
          </a:xfrm>
        </p:grpSpPr>
        <p:pic>
          <p:nvPicPr>
            <p:cNvPr id="1027" name="Picture 3" descr="C:\Users\WILLDA~1\AppData\Local\Temp\VMwareDnD\9a81e5ec\XrayMapwithCentNRe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626" y="1104407"/>
              <a:ext cx="4572000" cy="447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Line Callout 2 (Accent Bar) 1"/>
            <p:cNvSpPr/>
            <p:nvPr/>
          </p:nvSpPr>
          <p:spPr>
            <a:xfrm>
              <a:off x="5468587" y="2196934"/>
              <a:ext cx="1306285" cy="397823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9813"/>
                <a:gd name="adj6" fmla="val -48430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0CC00"/>
                  </a:solidFill>
                </a:rPr>
                <a:t>Gas centroid analysis region</a:t>
              </a:r>
              <a:endParaRPr lang="en-US" sz="1400" dirty="0">
                <a:solidFill>
                  <a:srgbClr val="00CC00"/>
                </a:solidFill>
              </a:endParaRPr>
            </a:p>
          </p:txBody>
        </p:sp>
        <p:sp>
          <p:nvSpPr>
            <p:cNvPr id="4" name="Line Callout 2 (Accent Bar) 3"/>
            <p:cNvSpPr/>
            <p:nvPr/>
          </p:nvSpPr>
          <p:spPr>
            <a:xfrm>
              <a:off x="5486400" y="3788227"/>
              <a:ext cx="1757548" cy="368135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83318"/>
                <a:gd name="adj6" fmla="val -6117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X-ray centroid and confidence limits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5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2467" y="-120213"/>
            <a:ext cx="7829451" cy="6978213"/>
            <a:chOff x="1052467" y="-120213"/>
            <a:chExt cx="7829451" cy="697821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t="9938" r="9128" b="1921"/>
            <a:stretch/>
          </p:blipFill>
          <p:spPr>
            <a:xfrm>
              <a:off x="1460502" y="9143"/>
              <a:ext cx="6418303" cy="641908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7" y="-15269"/>
              <a:ext cx="7022013" cy="6873269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083111" y="-120213"/>
              <a:ext cx="798807" cy="6677799"/>
              <a:chOff x="3265715" y="62592"/>
              <a:chExt cx="798807" cy="667779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" r="1" b="43333"/>
              <a:stretch/>
            </p:blipFill>
            <p:spPr>
              <a:xfrm rot="16200000">
                <a:off x="239862" y="3187168"/>
                <a:ext cx="6468085" cy="41637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592285" y="13307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4.5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89564" y="26261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2.5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89563" y="390797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0.5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97728" y="521425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-1.5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9564" y="64633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-3.5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97729" y="6259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6.5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2467" y="-120213"/>
            <a:ext cx="7829451" cy="6978213"/>
            <a:chOff x="1052467" y="-120213"/>
            <a:chExt cx="7829451" cy="69782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3" t="9495" r="8860" b="1619"/>
            <a:stretch/>
          </p:blipFill>
          <p:spPr>
            <a:xfrm>
              <a:off x="1445182" y="0"/>
              <a:ext cx="6430289" cy="64262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7" y="-15269"/>
              <a:ext cx="7022013" cy="6873269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083111" y="-120213"/>
              <a:ext cx="798807" cy="6677799"/>
              <a:chOff x="3265715" y="62592"/>
              <a:chExt cx="798807" cy="667779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" r="1" b="43333"/>
              <a:stretch/>
            </p:blipFill>
            <p:spPr>
              <a:xfrm rot="16200000">
                <a:off x="239862" y="3187168"/>
                <a:ext cx="6468085" cy="41637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592285" y="13307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4.5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89564" y="262617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2.5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89563" y="390797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0.5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97728" y="521425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-1.5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9564" y="64633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-3.5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97729" y="6259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 Rounded MT Bold" pitchFamily="34" charset="0"/>
                    <a:cs typeface="Arial" pitchFamily="34" charset="0"/>
                  </a:rPr>
                  <a:t>6.5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4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52031" y="1194323"/>
            <a:ext cx="5486400" cy="4167635"/>
            <a:chOff x="1752031" y="1194323"/>
            <a:chExt cx="5486400" cy="4167635"/>
          </a:xfrm>
        </p:grpSpPr>
        <p:grpSp>
          <p:nvGrpSpPr>
            <p:cNvPr id="7" name="Group 6"/>
            <p:cNvGrpSpPr/>
            <p:nvPr/>
          </p:nvGrpSpPr>
          <p:grpSpPr>
            <a:xfrm>
              <a:off x="1752031" y="1194323"/>
              <a:ext cx="5486400" cy="4167635"/>
              <a:chOff x="1752031" y="1194323"/>
              <a:chExt cx="5486400" cy="416763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52031" y="1194323"/>
                <a:ext cx="5486400" cy="4167635"/>
                <a:chOff x="1752031" y="1194323"/>
                <a:chExt cx="5486400" cy="4167635"/>
              </a:xfrm>
            </p:grpSpPr>
            <p:pic>
              <p:nvPicPr>
                <p:cNvPr id="2050" name="Picture 2" descr="C:\Users\WILLDA~1\AppData\Local\Temp\VMwareDnD\9110b323\northcentroids_histplot2d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031" y="1194323"/>
                  <a:ext cx="5486400" cy="41676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5165766" y="4744193"/>
                  <a:ext cx="18729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Northern Subcluster</a:t>
                  </a:r>
                  <a:endParaRPr lang="en-US" sz="1600" dirty="0"/>
                </a:p>
              </p:txBody>
            </p:sp>
            <p:sp>
              <p:nvSpPr>
                <p:cNvPr id="5" name="Line Callout 2 (Accent Bar) 4"/>
                <p:cNvSpPr/>
                <p:nvPr/>
              </p:nvSpPr>
              <p:spPr>
                <a:xfrm>
                  <a:off x="2489712" y="4077725"/>
                  <a:ext cx="914400" cy="457200"/>
                </a:xfrm>
                <a:prstGeom prst="accentCallout2">
                  <a:avLst>
                    <a:gd name="adj1" fmla="val 18750"/>
                    <a:gd name="adj2" fmla="val 105100"/>
                    <a:gd name="adj3" fmla="val 18846"/>
                    <a:gd name="adj4" fmla="val 113499"/>
                    <a:gd name="adj5" fmla="val -102398"/>
                    <a:gd name="adj6" fmla="val 14887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Galaxy</a:t>
                  </a:r>
                </a:p>
                <a:p>
                  <a:pPr algn="r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Centroid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" name="Line Callout 2 (Accent Bar) 5"/>
                <p:cNvSpPr/>
                <p:nvPr/>
              </p:nvSpPr>
              <p:spPr>
                <a:xfrm>
                  <a:off x="2553046" y="1742243"/>
                  <a:ext cx="914400" cy="457200"/>
                </a:xfrm>
                <a:prstGeom prst="accentCallout2">
                  <a:avLst>
                    <a:gd name="adj1" fmla="val 18750"/>
                    <a:gd name="adj2" fmla="val 105100"/>
                    <a:gd name="adj3" fmla="val 18846"/>
                    <a:gd name="adj4" fmla="val 113499"/>
                    <a:gd name="adj5" fmla="val 178445"/>
                    <a:gd name="adj6" fmla="val 174199"/>
                  </a:avLst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 smtClean="0">
                      <a:solidFill>
                        <a:schemeClr val="accent1"/>
                      </a:solidFill>
                    </a:rPr>
                    <a:t>Lensing</a:t>
                  </a:r>
                </a:p>
                <a:p>
                  <a:pPr algn="r"/>
                  <a:r>
                    <a:rPr lang="en-US" sz="1600" dirty="0" smtClean="0">
                      <a:solidFill>
                        <a:schemeClr val="accent1"/>
                      </a:solidFill>
                    </a:rPr>
                    <a:t>Centroid</a:t>
                  </a:r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3734790" y="1318160"/>
                <a:ext cx="1453896" cy="375818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Line Callout 2 (Accent Bar) 8"/>
              <p:cNvSpPr/>
              <p:nvPr/>
            </p:nvSpPr>
            <p:spPr>
              <a:xfrm>
                <a:off x="3420093" y="1385985"/>
                <a:ext cx="1288326" cy="245660"/>
              </a:xfrm>
              <a:prstGeom prst="accentCallout2">
                <a:avLst>
                  <a:gd name="adj1" fmla="val 18750"/>
                  <a:gd name="adj2" fmla="val 100491"/>
                  <a:gd name="adj3" fmla="val 18846"/>
                  <a:gd name="adj4" fmla="val 108429"/>
                  <a:gd name="adj5" fmla="val 67659"/>
                  <a:gd name="adj6" fmla="val 129369"/>
                </a:avLst>
              </a:prstGeom>
              <a:noFill/>
              <a:ln w="127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smtClean="0">
                    <a:solidFill>
                      <a:schemeClr val="accent4"/>
                    </a:solidFill>
                  </a:rPr>
                  <a:t>Merger Axis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V="1">
              <a:off x="2343150" y="1910443"/>
              <a:ext cx="4686300" cy="228600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ine Callout 2 (Accent Bar) 13"/>
            <p:cNvSpPr/>
            <p:nvPr/>
          </p:nvSpPr>
          <p:spPr>
            <a:xfrm>
              <a:off x="6001026" y="1376052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02028"/>
                <a:gd name="adj6" fmla="val -42568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</a:t>
              </a:r>
              <a:r>
                <a:rPr lang="en-US" sz="1400" dirty="0" smtClean="0">
                  <a:solidFill>
                    <a:schemeClr val="accent3"/>
                  </a:solidFill>
                </a:rPr>
                <a:t>Principal </a:t>
              </a:r>
              <a:r>
                <a:rPr lang="en-US" sz="1400" dirty="0" smtClean="0">
                  <a:solidFill>
                    <a:schemeClr val="accent3"/>
                  </a:solidFill>
                </a:rPr>
                <a:t>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36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5159" y="1376854"/>
            <a:ext cx="5486400" cy="4184543"/>
            <a:chOff x="1835159" y="1376854"/>
            <a:chExt cx="5486400" cy="4184543"/>
          </a:xfrm>
        </p:grpSpPr>
        <p:grpSp>
          <p:nvGrpSpPr>
            <p:cNvPr id="6" name="Group 5"/>
            <p:cNvGrpSpPr/>
            <p:nvPr/>
          </p:nvGrpSpPr>
          <p:grpSpPr>
            <a:xfrm>
              <a:off x="1835159" y="1376854"/>
              <a:ext cx="5486400" cy="4184543"/>
              <a:chOff x="1835159" y="1376854"/>
              <a:chExt cx="5486400" cy="4184543"/>
            </a:xfrm>
          </p:grpSpPr>
          <p:pic>
            <p:nvPicPr>
              <p:cNvPr id="3074" name="Picture 2" descr="C:\Users\WILLDA~1\AppData\Local\Temp\VMwareDnD\9318b512\sou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9" y="1376854"/>
                <a:ext cx="5486400" cy="418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Line Callout 2 (Accent Bar) 2"/>
              <p:cNvSpPr/>
              <p:nvPr/>
            </p:nvSpPr>
            <p:spPr>
              <a:xfrm>
                <a:off x="5739522" y="3352292"/>
                <a:ext cx="914400" cy="457200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60029"/>
                  <a:gd name="adj6" fmla="val -65671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608466" y="4736806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35407"/>
                  <a:gd name="adj6" fmla="val 16186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248894" y="4946072"/>
                <a:ext cx="1869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Southern Subcluster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960421" y="1502229"/>
              <a:ext cx="1894114" cy="375854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061362" y="1520041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ine Callout 2 (Accent Bar) 11"/>
            <p:cNvSpPr/>
            <p:nvPr/>
          </p:nvSpPr>
          <p:spPr>
            <a:xfrm>
              <a:off x="3390405" y="1736307"/>
              <a:ext cx="1288326" cy="24566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49838"/>
                <a:gd name="adj6" fmla="val 142274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Line Callout 2 (Accent Bar) 12"/>
            <p:cNvSpPr/>
            <p:nvPr/>
          </p:nvSpPr>
          <p:spPr>
            <a:xfrm>
              <a:off x="5992861" y="2143495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266"/>
                <a:gd name="adj6" fmla="val -40234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</a:t>
              </a:r>
              <a:r>
                <a:rPr lang="en-US" sz="1400" dirty="0" smtClean="0">
                  <a:solidFill>
                    <a:schemeClr val="accent3"/>
                  </a:solidFill>
                </a:rPr>
                <a:t>Principal </a:t>
              </a:r>
              <a:r>
                <a:rPr lang="en-US" sz="1400" dirty="0" smtClean="0">
                  <a:solidFill>
                    <a:schemeClr val="accent3"/>
                  </a:solidFill>
                </a:rPr>
                <a:t>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7856" y="1504737"/>
            <a:ext cx="4572000" cy="3482411"/>
            <a:chOff x="2257856" y="1504737"/>
            <a:chExt cx="4572000" cy="3482411"/>
          </a:xfrm>
        </p:grpSpPr>
        <p:pic>
          <p:nvPicPr>
            <p:cNvPr id="4101" name="Picture 5" descr="C:\Users\WILLDA~1\AppData\Local\Temp\VMwareDnD\5d66e4f9\GalDenVsHSTWL_pzpen_delxP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56" y="1504737"/>
              <a:ext cx="4572000" cy="34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3883232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Southern</a:t>
              </a:r>
            </a:p>
            <a:p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4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110" y="1581098"/>
            <a:ext cx="4572000" cy="3507581"/>
            <a:chOff x="1837110" y="1581098"/>
            <a:chExt cx="4572000" cy="3507581"/>
          </a:xfrm>
        </p:grpSpPr>
        <p:pic>
          <p:nvPicPr>
            <p:cNvPr id="5124" name="Picture 4" descr="C:\Users\WILLDA~1\AppData\Local\Temp\VMwareDnD\4f64d297\GalDenVsHSTWL_pzpen_delxPC_north_mergerax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10" y="1581098"/>
              <a:ext cx="4572000" cy="350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7954" y="1929741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Northern</a:t>
              </a:r>
            </a:p>
            <a:p>
              <a:pPr algn="r"/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63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22</cp:revision>
  <dcterms:created xsi:type="dcterms:W3CDTF">2013-08-15T16:42:54Z</dcterms:created>
  <dcterms:modified xsi:type="dcterms:W3CDTF">2013-08-27T22:29:26Z</dcterms:modified>
</cp:coreProperties>
</file>