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03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1626" y="1104407"/>
            <a:ext cx="4832322" cy="4476331"/>
            <a:chOff x="2411626" y="1104407"/>
            <a:chExt cx="4832322" cy="4476331"/>
          </a:xfrm>
        </p:grpSpPr>
        <p:pic>
          <p:nvPicPr>
            <p:cNvPr id="1027" name="Picture 3" descr="C:\Users\WILLDA~1\AppData\Local\Temp\VMwareDnD\9a81e5ec\XrayMapwithCentNRe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626" y="1104407"/>
              <a:ext cx="4572000" cy="447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Line Callout 2 (Accent Bar) 1"/>
            <p:cNvSpPr/>
            <p:nvPr/>
          </p:nvSpPr>
          <p:spPr>
            <a:xfrm>
              <a:off x="5468587" y="2196934"/>
              <a:ext cx="1306285" cy="397823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9813"/>
                <a:gd name="adj6" fmla="val -48430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0CC00"/>
                  </a:solidFill>
                </a:rPr>
                <a:t>Gas centroid analysis region</a:t>
              </a:r>
              <a:endParaRPr lang="en-US" sz="1400" dirty="0">
                <a:solidFill>
                  <a:srgbClr val="00CC00"/>
                </a:solidFill>
              </a:endParaRPr>
            </a:p>
          </p:txBody>
        </p:sp>
        <p:sp>
          <p:nvSpPr>
            <p:cNvPr id="4" name="Line Callout 2 (Accent Bar) 3"/>
            <p:cNvSpPr/>
            <p:nvPr/>
          </p:nvSpPr>
          <p:spPr>
            <a:xfrm>
              <a:off x="5486400" y="3788227"/>
              <a:ext cx="1757548" cy="368135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83318"/>
                <a:gd name="adj6" fmla="val -6117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X-ray centroid and confidence limits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5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52031" y="1194323"/>
            <a:ext cx="5486400" cy="4167635"/>
            <a:chOff x="1752031" y="1194323"/>
            <a:chExt cx="5486400" cy="4167635"/>
          </a:xfrm>
        </p:grpSpPr>
        <p:grpSp>
          <p:nvGrpSpPr>
            <p:cNvPr id="2" name="Group 1"/>
            <p:cNvGrpSpPr/>
            <p:nvPr/>
          </p:nvGrpSpPr>
          <p:grpSpPr>
            <a:xfrm>
              <a:off x="1752031" y="1194323"/>
              <a:ext cx="5486400" cy="4167635"/>
              <a:chOff x="1752031" y="1194323"/>
              <a:chExt cx="5486400" cy="4167635"/>
            </a:xfrm>
          </p:grpSpPr>
          <p:pic>
            <p:nvPicPr>
              <p:cNvPr id="2050" name="Picture 2" descr="C:\Users\WILLDA~1\AppData\Local\Temp\VMwareDnD\9110b323\nor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031" y="1194323"/>
                <a:ext cx="5486400" cy="4167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165766" y="4744193"/>
                <a:ext cx="1872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Northern Subcluster</a:t>
                </a:r>
                <a:endParaRPr lang="en-US" sz="1600" dirty="0"/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489712" y="4077725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102398"/>
                  <a:gd name="adj6" fmla="val 148875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Line Callout 2 (Accent Bar) 5"/>
              <p:cNvSpPr/>
              <p:nvPr/>
            </p:nvSpPr>
            <p:spPr>
              <a:xfrm>
                <a:off x="2553046" y="1742243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178445"/>
                  <a:gd name="adj6" fmla="val 174199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734790" y="1318160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ine Callout 2 (Accent Bar) 8"/>
            <p:cNvSpPr/>
            <p:nvPr/>
          </p:nvSpPr>
          <p:spPr>
            <a:xfrm>
              <a:off x="3420093" y="1385985"/>
              <a:ext cx="1288326" cy="245660"/>
            </a:xfrm>
            <a:prstGeom prst="accentCallout2">
              <a:avLst>
                <a:gd name="adj1" fmla="val 18750"/>
                <a:gd name="adj2" fmla="val 100491"/>
                <a:gd name="adj3" fmla="val 18846"/>
                <a:gd name="adj4" fmla="val 108429"/>
                <a:gd name="adj5" fmla="val 67659"/>
                <a:gd name="adj6" fmla="val 129369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3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5159" y="1376854"/>
            <a:ext cx="5486400" cy="4184543"/>
            <a:chOff x="1835159" y="1376854"/>
            <a:chExt cx="5486400" cy="4184543"/>
          </a:xfrm>
        </p:grpSpPr>
        <p:grpSp>
          <p:nvGrpSpPr>
            <p:cNvPr id="6" name="Group 5"/>
            <p:cNvGrpSpPr/>
            <p:nvPr/>
          </p:nvGrpSpPr>
          <p:grpSpPr>
            <a:xfrm>
              <a:off x="1835159" y="1376854"/>
              <a:ext cx="5486400" cy="4184543"/>
              <a:chOff x="1835159" y="1376854"/>
              <a:chExt cx="5486400" cy="4184543"/>
            </a:xfrm>
          </p:grpSpPr>
          <p:pic>
            <p:nvPicPr>
              <p:cNvPr id="3074" name="Picture 2" descr="C:\Users\WILLDA~1\AppData\Local\Temp\VMwareDnD\9318b512\sou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9" y="1376854"/>
                <a:ext cx="5486400" cy="418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Line Callout 2 (Accent Bar) 2"/>
              <p:cNvSpPr/>
              <p:nvPr/>
            </p:nvSpPr>
            <p:spPr>
              <a:xfrm>
                <a:off x="5739522" y="3352292"/>
                <a:ext cx="914400" cy="457200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60029"/>
                  <a:gd name="adj6" fmla="val -65671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608466" y="4736806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35407"/>
                  <a:gd name="adj6" fmla="val 16186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248894" y="4946072"/>
                <a:ext cx="1869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Southern Subcluster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960421" y="1502229"/>
              <a:ext cx="1894114" cy="375854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061362" y="1520041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ine Callout 2 (Accent Bar) 11"/>
            <p:cNvSpPr/>
            <p:nvPr/>
          </p:nvSpPr>
          <p:spPr>
            <a:xfrm>
              <a:off x="3390405" y="1736307"/>
              <a:ext cx="1288326" cy="24566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49838"/>
                <a:gd name="adj6" fmla="val 142274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Line Callout 2 (Accent Bar) 12"/>
            <p:cNvSpPr/>
            <p:nvPr/>
          </p:nvSpPr>
          <p:spPr>
            <a:xfrm>
              <a:off x="5992861" y="2143495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266"/>
                <a:gd name="adj6" fmla="val -40234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Principle 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0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7856" y="1504737"/>
            <a:ext cx="4572000" cy="3482411"/>
            <a:chOff x="2257856" y="1504737"/>
            <a:chExt cx="4572000" cy="3482411"/>
          </a:xfrm>
        </p:grpSpPr>
        <p:pic>
          <p:nvPicPr>
            <p:cNvPr id="4101" name="Picture 5" descr="C:\Users\WILLDA~1\AppData\Local\Temp\VMwareDnD\5d66e4f9\GalDenVsHSTWL_pzpen_delxP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56" y="1504737"/>
              <a:ext cx="4572000" cy="34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3883232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Southern</a:t>
              </a:r>
            </a:p>
            <a:p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49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110" y="1581098"/>
            <a:ext cx="4572000" cy="3507581"/>
            <a:chOff x="1837110" y="1581098"/>
            <a:chExt cx="4572000" cy="3507581"/>
          </a:xfrm>
        </p:grpSpPr>
        <p:pic>
          <p:nvPicPr>
            <p:cNvPr id="5124" name="Picture 4" descr="C:\Users\WILLDA~1\AppData\Local\Temp\VMwareDnD\4f64d297\GalDenVsHSTWL_pzpen_delxPC_north_mergerax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10" y="1581098"/>
              <a:ext cx="4572000" cy="350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7954" y="1929741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Northern</a:t>
              </a:r>
            </a:p>
            <a:p>
              <a:pPr algn="r"/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17</cp:revision>
  <dcterms:created xsi:type="dcterms:W3CDTF">2013-08-15T16:42:54Z</dcterms:created>
  <dcterms:modified xsi:type="dcterms:W3CDTF">2013-08-16T23:05:07Z</dcterms:modified>
</cp:coreProperties>
</file>