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49:57.7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-158 1638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1335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934 48,'0'0'33,"0"0"0,19 10 1,-19-10-25,0 0-2,16-23-1,-16 23-2,22-13-1,-22 13-1,18-9-1,-18 9 0,0 0-1,0 0-2,0 0-4,0 0-28,-27 14 1,27-14-3,-29 2 3</inkml:trace>
  <inkml:trace contextRef="#ctx0" brushRef="#br0" timeOffset="3">-241 1171 42,'0'0'34,"0"0"2,0 0-1,0 0-17,0 0-6,0 0-5,0 0-2,0 0-2,0 0-1,0 0-3,0 0-3,0 0-28,0 0-4,0 0 1,0 0-3</inkml:trace>
  <inkml:trace contextRef="#ctx0" brushRef="#br0" timeOffset="4">-479 695 58,'0'0'33,"0"0"0,0 0 0,29-14-25,-29 14-1,15-15-4,-15 15-1,21-16 0,-21 16 0,18-10-1,-18 10 1,0 0 0,0 0-1,0 0 1,0 0 1,-12 22-1,12-22 0,-27 15 0,27-15 0,-27 16 0,27-16-1,-21-3-1,21 3 0,0-27-3,0 27-3,15-50-26,4 20-4,-6-2 0,2-3-2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-67 698 9,'0'0'29,"0"0"1,0 0 2,0 0-12,0 0-6,0 0-2,0 0-4,0 0-2,0 0-2,19 5-1,-19-5 0,0 0-2,22 5 0,-22-5-1,19 8-1,-19-8-12,0 0-19,0 0-1,0 0-2,0 0 1</inkml:trace>
  <inkml:trace contextRef="#ctx0" brushRef="#br0" timeOffset="7">-202-259 44,'0'0'30,"0"0"3,16 15-2,-16-15-20,0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866 578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538 1348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215 1028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273 134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54:00.1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54:00.1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15:42.2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-338 1213 21,'0'0'30,"0"0"2,0 0-1,0 0-13,-11-13-3,11 13-5,0 0-3,0 0-1,0 0-3,0 0-2,0 0 0,0 0 0,0 0-1,15-9 0,-15 9 0,0 0 0,14-2 1,-14 2-1,0 0 0,0 0 0,14 6 1,-14-6-1,0 0 0,0 0 0,0 0-1,0 0-4,6 14-17,-6-14-12,0 0-1,0 0 1,4-16 0</inkml:trace>
  <inkml:trace contextRef="#ctx0" brushRef="#br0" timeOffset="1">-851 978 14,'0'0'29,"0"0"2,0 0 2,0 0-12,7 13-5,-7-13-3,0 0-3,0 0-1,0 0-3,0 0-2,0 0-1,0 0-1,0 0 0,20-13-1,-7 9-1,-1-1 0,-12 5 0,24-9 1,-24 9-1,14-1 0,-14 1 1,-11 14-1,0-2 1,-6 0 0,0 0-1,-1 0 0,1-5-1,17-7-3,-27 7-31,27-7-1,-1-16 0,1 16-2</inkml:trace>
  <inkml:trace contextRef="#ctx0" brushRef="#br0" timeOffset="2">-1008 667 48,'0'0'33,"0"0"0,15 8 1,-15-8-25,0 0-2,13-18-1,-13 18-2,17-10-1,-17 10-1,14-7-1,-14 7 0,0 0-1,0 0-2,0 0-4,0 0-28,-21 11 1,21-11-3,-23 1 3</inkml:trace>
  <inkml:trace contextRef="#ctx0" brushRef="#br0" timeOffset="3">-403 851 42,'0'0'34,"0"0"2,0 0-1,0 0-17,0 0-6,0 0-5,0 0-2,0 0-2,0 0-1,0 0-3,0 0-3,0 0-28,0 0-4,0 0 1,0 0-3</inkml:trace>
  <inkml:trace contextRef="#ctx0" brushRef="#br0" timeOffset="4">-591 482 58,'0'0'33,"0"0"0,0 0 0,23-11-25,-23 11-1,12-12-4,-12 12-1,17-12 0,-17 12 0,14-8-1,-14 8 1,0 0 0,0 0-1,0 0 1,0 0 1,-10 17-1,10-17 0,-21 12 0,21-12 0,-21 12 0,21-12-1,-17-2-1,17 2 0,0-21-3,0 21-3,12-39-26,3 16-4,-5-3 0,2-1-2</inkml:trace>
  <inkml:trace contextRef="#ctx0" brushRef="#br0" timeOffset="5">-965 249 47,'0'0'34,"0"0"1,0 0 0,6 17-20,-6-17-3,0 0-5,-13-8-1,13 8-3,0 0 0,0 0-1,0 0-1,0 0-1,0 0 1,-1 14-2,1-14 0,0 0-4,22 14-31,-22-14 0,0 0 0,0 0-2</inkml:trace>
  <inkml:trace contextRef="#ctx0" brushRef="#br0" timeOffset="6">-266 484 9,'0'0'29,"0"0"1,0 0 2,0 0-12,0 0-6,0 0-2,0 0-4,0 0-2,0 0-2,15 4-1,-15-4 0,0 0-2,17 4 0,-17-4-1,15 6-1,-15-6-12,0 0-19,0 0-1,0 0-2,0 0 1</inkml:trace>
  <inkml:trace contextRef="#ctx0" brushRef="#br0" timeOffset="7">-372-259 44,'0'0'30,"0"0"3,12 12-2,-12-12-20,0 0-5,19 6-1,-19-6-2,20 1-1,-20-1 0,27 7-1,-27-7 1,23 12-1,-23-12 0,16 12 0,-16-12 0,7 14 1,-7-14-1,0 0 1,0 0 0,0 0-1,0 0 0,-13 7-3,13-7-8,0 0-25,0 0 2,0 0-3,0 0 2</inkml:trace>
  <inkml:trace contextRef="#ctx0" brushRef="#br0" timeOffset="8">-629 39 48,'0'0'33,"0"0"1,-3-20-10,3 20-9,0 0-3,0 0-2,0 0-3,0 0-1,-8-14-1,8 14-2,0 0 0,0 0-1,0 0-1,0 0 0,-14-9-1,14 9 0,0 0 0,0 0 0,-13 2 0,13-2-1,0 0 1,-12 3 0,12-3 0,0 0-1,0 0 1,0 0-3,0 0-1,0 0-7,0 0-26,0 0 1,0 0-2,0 0 2</inkml:trace>
  <inkml:trace contextRef="#ctx0" brushRef="#br0" timeOffset="9">470 391 15,'0'0'28,"0"0"0,0 0 3,0 0-15,0 0-4,0 0-3,0 0-1,0 0-2,0 0-1,0 0-1,15 2-1,-15-2-1,0 0-1,0 0 1,0 0-1,0 0-1,0 0 1,4 14-1,-4-14 0,0 0 0,5 16 1,-5-16-1,-3 13 0,3-13 1,-9 13-1,9-13 0,-15 8 1,15-8-1,-18 3 0,18-3-2,-19-11-5,19 11-25,2-21-1,-1 5-1,5-1 0</inkml:trace>
  <inkml:trace contextRef="#ctx0" brushRef="#br0" timeOffset="10">211 988 7,'0'0'28,"0"0"1,6-14-1,-6 14-9,0 0-3,0 0-2,4-12-3,-4 12-3,0 0-1,0 0-2,0 0-2,0 0-1,0 0 0,0 0-1,14-12-1,-14 12 1,0 0-1,0 0 0,0 0 0,13 6 0,-13-6 1,0 0-1,-2 13 0,2-13 1,0 0-1,-15 15 1,15-15 0,-13 6-1,13-6-1,-12-3-4,12 3-15,0 0-13,0 0-2,-2-21 0,2 21-1</inkml:trace>
  <inkml:trace contextRef="#ctx0" brushRef="#br0" timeOffset="11">-44 740 29,'0'0'31,"0"0"0,0 0 1,7 15-17,-7-15-3,0 0-3,0 0-3,0 0 0,0 0-2,0 0-2,0 0 0,0 0-1,1-15 0,-1 15-1,0 0 1,0 0 0,0 0 0,0 0 1,0 0 0,0 0-1,0 0 1,-6 15-1,6-15 0,-15 17-1,15-17-2,-16 7-10,16-7-24,0 0 2,0 0-3,0-21 2</inkml:trace>
  <inkml:trace contextRef="#ctx0" brushRef="#br0" timeOffset="12">2 46 6,'0'0'25,"-1"15"0,1-15 2,0 0-11,0 0-6,0-17 0,0 17-2,0 0-1,14-8 0,-14 8-1,0 0-1,12-18-1,-12 18-1,14-8-1,-14 8 0,16-5-1,-16 5-1,14-2 0,-14 2 1,12 5-1,-12-5 0,0 0 0,10 18 1,-10-18-1,2 17 1,-2-17 0,-6 21-1,6-21 2,-13 20-1,13-20 0,-18 14 1,18-14-1,-18 5 0,18-5 0,-18-5 0,18 5 0,-10-16-1,8 3 0,2 1 0,2-2 0,-2 14 1,10-24-1,-10 24 0,12-17 0,-12 17 0,13-6 0,-13 6-2,13 9-6,-13-9-26,0 0 0,0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25:28.5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25:28.5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26:07.4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26:07.4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26:26.8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26:26.8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1638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1335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934 48,'0'0'33,"0"0"0,19 10 1,-19-10-25,0 0-2,16-23-1,-16 23-2,22-13-1,-22 13-1,18-9-1,-18 9 0,0 0-1,0 0-2,0 0-4,0 0-28,-27 14 1,27-14-3,-29 2 3</inkml:trace>
  <inkml:trace contextRef="#ctx0" brushRef="#br0" timeOffset="3">-241 1171 42,'0'0'34,"0"0"2,0 0-1,0 0-17,0 0-6,0 0-5,0 0-2,0 0-2,0 0-1,0 0-3,0 0-3,0 0-28,0 0-4,0 0 1,0 0-3</inkml:trace>
  <inkml:trace contextRef="#ctx0" brushRef="#br0" timeOffset="4">-479 695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-953 395 47,'0'0'34,"0"0"1,0 0 0,7 22-20,-7-22-3,0 0-5,-16-10-1,16 10-3,0 0 0,0 0-1,0 0-1,0 0-1,0 0 1,-2 18-2,2-18 0,0 0-4,28 18-31,-28-18 0,0 0 0,0 0-2</inkml:trace>
  <inkml:trace contextRef="#ctx0" brushRef="#br0" timeOffset="6">-68 698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865 578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1348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1028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26:53.4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49:57.7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1638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1335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934 48,'0'0'33,"0"0"0,19 10 1,-19-10-25,0 0-2,16-23-1,-16 23-2,22-13-1,-22 13-1,18-9-1,-18 9 0,0 0-1,0 0-2,0 0-4,0 0-28,-27 14 1,27-14-3,-29 2 3</inkml:trace>
  <inkml:trace contextRef="#ctx0" brushRef="#br0" timeOffset="3">-241 1171 42,'0'0'34,"0"0"2,0 0-1,0 0-17,0 0-6,0 0-5,0 0-2,0 0-2,0 0-1,0 0-3,0 0-3,0 0-28,0 0-4,0 0 1,0 0-3</inkml:trace>
  <inkml:trace contextRef="#ctx0" brushRef="#br0" timeOffset="4">-479 695 58,'0'0'33,"0"0"0,0 0 0,29-14-25,-29 14-1,15-15-4,-15 15-1,21-16 0,-21 16 0,18-10-1,-18 10 1,0 0 0,0 0-1,0 0 1,0 0 1,-12 22-1,12-22 0,-27 15 0,27-15 0,-27 16 0,27-16-1,-21-3-1,21 3 0,0-27-3,0 27-3,15-50-26,4 20-4,-6-3 0,2-1-2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-68 698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865 578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1348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1028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26:53.4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8:43:39.3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-338 1213 21,'0'0'30,"0"0"2,0 0-1,0 0-13,-11-13-3,11 13-5,0 0-3,0 0-1,0 0-3,0 0-2,0 0 0,0 0 0,0 0-1,15-9 0,-15 9 0,0 0 0,14-2 1,-14 2-1,0 0 0,0 0 0,14 6 1,-14-6-1,0 0 0,0 0 0,0 0-1,0 0-4,6 14-17,-6-14-12,0 0-1,0 0 1,4-16 0</inkml:trace>
  <inkml:trace contextRef="#ctx0" brushRef="#br0" timeOffset="1">-851 978 14,'0'0'29,"0"0"2,0 0 2,0 0-12,7 13-5,-7-13-3,0 0-3,0 0-1,0 0-3,0 0-2,0 0-1,0 0-1,0 0 0,20-13-1,-7 9-1,-1-1 0,-12 5 0,24-9 1,-24 9-1,14-1 0,-14 1 1,-11 14-1,0-2 1,-6 0 0,0 0-1,-1 0 0,1-5-1,17-7-3,-27 7-31,27-7-1,-1-16 0,1 16-2</inkml:trace>
  <inkml:trace contextRef="#ctx0" brushRef="#br0" timeOffset="2">-1008 667 48,'0'0'33,"0"0"0,15 8 1,-15-8-25,0 0-2,13-18-1,-13 18-2,17-10-1,-17 10-1,14-7-1,-14 7 0,0 0-1,0 0-2,0 0-4,0 0-28,-21 11 1,21-11-3,-23 1 3</inkml:trace>
  <inkml:trace contextRef="#ctx0" brushRef="#br0" timeOffset="3">-403 851 42,'0'0'34,"0"0"2,0 0-1,0 0-17,0 0-6,0 0-5,0 0-2,0 0-2,0 0-1,0 0-3,0 0-3,0 0-28,0 0-4,0 0 1,0 0-3</inkml:trace>
  <inkml:trace contextRef="#ctx0" brushRef="#br0" timeOffset="4">-591 482 58,'0'0'33,"0"0"0,0 0 0,23-11-25,-23 11-1,12-12-4,-12 12-1,17-12 0,-17 12 0,14-8-1,-14 8 1,0 0 0,0 0-1,0 0 1,0 0 1,-10 17-1,10-17 0,-21 12 0,21-12 0,-21 12 0,21-12-1,-17-2-1,17 2 0,0-21-3,0 21-3,12-39-26,3 16-4,-5-3 0,2-1-2</inkml:trace>
  <inkml:trace contextRef="#ctx0" brushRef="#br0" timeOffset="5">-965 249 47,'0'0'34,"0"0"1,0 0 0,6 17-20,-6-17-3,0 0-5,-13-8-1,13 8-3,0 0 0,0 0-1,0 0-1,0 0-1,0 0 1,-1 14-2,1-14 0,0 0-4,22 14-31,-22-14 0,0 0 0,0 0-2</inkml:trace>
  <inkml:trace contextRef="#ctx0" brushRef="#br0" timeOffset="6">-266 484 9,'0'0'29,"0"0"1,0 0 2,0 0-12,0 0-6,0 0-2,0 0-4,0 0-2,0 0-2,15 4-1,-15-4 0,0 0-2,17 4 0,-17-4-1,15 6-1,-15-6-12,0 0-19,0 0-1,0 0-2,0 0 1</inkml:trace>
  <inkml:trace contextRef="#ctx0" brushRef="#br0" timeOffset="7">-372-259 44,'0'0'30,"0"0"3,12 12-2,-12-12-20,0 0-5,19 6-1,-19-6-2,20 1-1,-20-1 0,27 7-1,-27-7 1,23 12-1,-23-12 0,16 12 0,-16-12 0,7 14 1,-7-14-1,0 0 1,0 0 0,0 0-1,0 0 0,-13 7-3,13-7-8,0 0-25,0 0 2,0 0-3,0 0 2</inkml:trace>
  <inkml:trace contextRef="#ctx0" brushRef="#br0" timeOffset="8">-629 39 48,'0'0'33,"0"0"1,-3-20-10,3 20-9,0 0-3,0 0-2,0 0-3,0 0-1,-8-14-1,8 14-2,0 0 0,0 0-1,0 0-1,0 0 0,-14-9-1,14 9 0,0 0 0,0 0 0,-13 2 0,13-2-1,0 0 1,-12 3 0,12-3 0,0 0-1,0 0 1,0 0-3,0 0-1,0 0-7,0 0-26,0 0 1,0 0-2,0 0 2</inkml:trace>
  <inkml:trace contextRef="#ctx0" brushRef="#br0" timeOffset="9">470 391 15,'0'0'28,"0"0"0,0 0 3,0 0-15,0 0-4,0 0-3,0 0-1,0 0-2,0 0-1,0 0-1,15 2-1,-15-2-1,0 0-1,0 0 1,0 0-1,0 0-1,0 0 1,4 14-1,-4-14 0,0 0 0,5 16 1,-5-16-1,-3 13 0,3-13 1,-9 13-1,9-13 0,-15 8 1,15-8-1,-18 3 0,18-3-2,-19-11-5,19 11-25,2-21-1,-1 5-1,5-1 0</inkml:trace>
  <inkml:trace contextRef="#ctx0" brushRef="#br0" timeOffset="10">211 988 7,'0'0'28,"0"0"1,6-14-1,-6 14-9,0 0-3,0 0-2,4-12-3,-4 12-3,0 0-1,0 0-2,0 0-2,0 0-1,0 0 0,0 0-1,14-12-1,-14 12 1,0 0-1,0 0 0,0 0 0,13 6 0,-13-6 1,0 0-1,-2 13 0,2-13 1,0 0-1,-15 15 1,15-15 0,-13 6-1,13-6-1,-12-3-4,12 3-15,0 0-13,0 0-2,-2-21 0,2 21-1</inkml:trace>
  <inkml:trace contextRef="#ctx0" brushRef="#br0" timeOffset="11">-44 740 29,'0'0'31,"0"0"0,0 0 1,7 15-17,-7-15-3,0 0-3,0 0-3,0 0 0,0 0-2,0 0-2,0 0 0,0 0-1,1-15 0,-1 15-1,0 0 1,0 0 0,0 0 0,0 0 1,0 0 0,0 0-1,0 0 1,-6 15-1,6-15 0,-15 17-1,15-17-2,-16 7-10,16-7-24,0 0 2,0 0-3,0-21 2</inkml:trace>
  <inkml:trace contextRef="#ctx0" brushRef="#br0" timeOffset="12">2 46 6,'0'0'25,"-1"15"0,1-15 2,0 0-11,0 0-6,0-17 0,0 17-2,0 0-1,14-8 0,-14 8-1,0 0-1,12-18-1,-12 18-1,14-8-1,-14 8 0,16-5-1,-16 5-1,14-2 0,-14 2 1,12 5-1,-12-5 0,0 0 0,10 18 1,-10-18-1,2 17 1,-2-17 0,-6 21-1,6-21 2,-13 20-1,13-20 0,-18 14 1,18-14-1,-18 5 0,18-5 0,-18-5 0,18 5 0,-10-16-1,8 3 0,2 1 0,2-2 0,-2 14 1,10-24-1,-10 24 0,12-17 0,-12 17 0,13-6 0,-13 6-2,13 9-6,-13-9-26,0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51:04.9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1638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1335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934 48,'0'0'33,"0"0"0,19 10 1,-19-10-25,0 0-2,16-23-1,-16 23-2,22-13-1,-22 13-1,18-9-1,-18 9 0,0 0-1,0 0-2,0 0-4,0 0-28,-27 14 1,27-14-3,-29 2 3</inkml:trace>
  <inkml:trace contextRef="#ctx0" brushRef="#br0" timeOffset="3">-241 1171 42,'0'0'34,"0"0"2,0 0-1,0 0-17,0 0-6,0 0-5,0 0-2,0 0-2,0 0-1,0 0-3,0 0-3,0 0-28,0 0-4,0 0 1,0 0-3</inkml:trace>
  <inkml:trace contextRef="#ctx0" brushRef="#br0" timeOffset="4">-479 695 58,'0'0'33,"0"0"0,0 0 0,29-14-25,-29 14-1,15-15-4,-15 15-1,21-16 0,-21 16 0,18-10-1,-18 10 1,0 0 0,0 0-1,0 0 1,0 0 1,-12 22-1,12-22 0,-27 15 0,27-15 0,-27 16 0,27-16-1,-21-3-1,21 3 0,0-27-3,0 27-3,15-50-26,4 21-4,-6-4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-68 698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17-1,-5-17 0,0 0 0,7 20 1,-7-20-1,-4 17 0,4-17 1,-11 17-1,11-17 0,-19 10 1,19-10-1,-23 4 0,23-4-2,-24-14-5,24 14-25,2-27-1,-1 6-1,7 0 0</inkml:trace>
  <inkml:trace contextRef="#ctx0" brushRef="#br0" timeOffset="10">537 1348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1028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51:04.9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1638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1335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934 48,'0'0'33,"0"0"0,19 10 1,-19-10-25,0 0-2,16-23-1,-16 23-2,22-13-1,-22 13-1,18-9-1,-18 9 0,0 0-1,0 0-2,0 0-4,0 0-28,-27 14 1,27-14-3,-29 2 3</inkml:trace>
  <inkml:trace contextRef="#ctx0" brushRef="#br0" timeOffset="3">-241 1171 42,'0'0'34,"0"0"2,0 0-1,0 0-17,0 0-6,0 0-5,0 0-2,0 0-2,0 0-1,0 0-3,0 0-3,0 0-28,0 0-4,0 0 1,0 0-3</inkml:trace>
  <inkml:trace contextRef="#ctx0" brushRef="#br0" timeOffset="4">-479 695 58,'0'0'33,"0"0"0,0 0 0,29-14-25,-29 14-1,15-15-4,-15 15-1,21-16 0,-21 16 0,18-10-1,-18 10 1,0 0 0,0 0-1,0 0 1,0 0 1,-12 22-1,12-22 0,-27 15 0,27-15 0,-27 16 0,27-16-1,-21-3-1,21 3 0,0-27-3,0 27-3,15-50-26,4 20-4,-6-2 0,2-3-2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-68 698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865 578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1348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1028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51:47.3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51:47.2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52:17.3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-158 1638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1335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934 48,'0'0'33,"0"0"0,19 10 1,-19-10-25,0 0-2,16-23-1,-16 23-2,22-13-1,-22 13-1,18-9-1,-18 9 0,0 0-1,0 0-2,0 0-4,0 0-28,-27 14 1,27-14-3,-29 2 3</inkml:trace>
  <inkml:trace contextRef="#ctx0" brushRef="#br0" timeOffset="3">-241 1171 42,'0'0'34,"0"0"2,0 0-1,0 0-17,0 0-6,0 0-5,0 0-2,0 0-2,0 0-1,0 0-3,0 0-3,0 0-28,0 0-4,0 0 1,0 0-3</inkml:trace>
  <inkml:trace contextRef="#ctx0" brushRef="#br0" timeOffset="4">-479 695 58,'0'0'33,"0"0"0,0 0 0,29-14-25,-29 14-1,15-15-4,-15 15-1,21-16 0,-21 16 0,18-10-1,-18 10 1,0 0 0,0 0-1,0 0 1,0 0 1,-12 22-1,12-22 0,-27 15 0,27-15 0,-27 16 0,27-16-1,-21-3-1,21 3 0,0-27-3,0 27-3,15-50-26,4 21-4,-6-4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-67 698 9,'0'0'29,"0"0"1,0 0 2,0 0-12,0 0-6,0 0-2,0 0-4,0 0-2,0 0-2,19 5-1,-19-5 0,0 0-2,22 5 0,-22-5-1,19 8-1,-19-8-12,0 0-19,0 0-1,0 0-2,0 0 1</inkml:trace>
  <inkml:trace contextRef="#ctx0" brushRef="#br0" timeOffset="7">-202-259 44,'0'0'30,"0"0"3,16 15-2,-16-15-20,0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866 579 15,'0'0'28,"0"0"0,0 0 3,0 0-15,0 0-4,0 0-3,0 0-1,0 0-2,0 0-1,0 0-1,19 3-1,-19-3-1,0 0-1,0 0 1,0 0-1,0 0-1,0 0 1,5 17-1,-5-17 0,0 0 0,7 20 1,-7-20-1,-4 17 0,4-17 1,-11 17-1,11-17 0,-19 10 1,19-10-1,-23 4 0,23-4-2,-24-14-5,24 14-25,2-27-1,-1 6-1,7 0 0</inkml:trace>
  <inkml:trace contextRef="#ctx0" brushRef="#br0" timeOffset="10">538 1348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215 1028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273 134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53:05.2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1638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1335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934 48,'0'0'33,"0"0"0,19 10 1,-19-10-25,0 0-2,16-23-1,-16 23-2,22-13-1,-22 13-1,18-9-1,-18 9 0,0 0-1,0 0-2,0 0-4,0 0-28,-27 14 1,27-14-3,-29 2 3</inkml:trace>
  <inkml:trace contextRef="#ctx0" brushRef="#br0" timeOffset="3">-241 1171 42,'0'0'34,"0"0"2,0 0-1,0 0-17,0 0-6,0 0-5,0 0-2,0 0-2,0 0-1,0 0-3,0 0-3,0 0-28,0 0-4,0 0 1,0 0-3</inkml:trace>
  <inkml:trace contextRef="#ctx0" brushRef="#br0" timeOffset="4">-479 695 58,'0'0'33,"0"0"0,0 0 0,29-14-25,-29 14-1,15-15-4,-15 15-1,21-16 0,-21 16 0,18-10-1,-18 10 1,0 0 0,0 0-1,0 0 1,0 0 1,-12 22-1,12-22 0,-27 15 0,27-15 0,-27 16 0,27-16-1,-21-3-1,21 3 0,0-27-3,0 27-3,15-50-26,4 21-4,-6-4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-68 698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17-1,-5-17 0,0 0 0,7 20 1,-7-20-1,-4 17 0,4-17 1,-11 17-1,11-17 0,-19 10 1,19-10-1,-23 4 0,23-4-2,-24-14-5,24 14-25,2-27-1,-1 6-1,7 0 0</inkml:trace>
  <inkml:trace contextRef="#ctx0" brushRef="#br0" timeOffset="10">537 1348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1028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1.58169E-7" units="1/dev"/>
        </inkml:channelProperties>
      </inkml:inkSource>
      <inkml:timestamp xml:id="ts0" timeString="2013-07-01T17:53:05.2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-159 1639 21,'0'0'30,"0"0"2,0 0-1,0 0-13,-14-17-3,14 17-5,0 0-3,0 0-1,0 0-3,0 0-2,0 0 0,0 0 0,0 0-1,19-11 0,-19 11 0,0 0 0,18-3 1,-18 3-1,0 0 0,0 0 0,18 8 1,-18-8-1,0 0 0,0 0 0,0 0-1,0 0-4,7 18-17,-7-18-12,0 0-1,0 0 1,5-21 0</inkml:trace>
  <inkml:trace contextRef="#ctx0" brushRef="#br0" timeOffset="1">-809 1336 14,'0'0'29,"0"0"2,0 0 2,0 0-12,9 17-5,-9-17-3,0 0-3,0 0-1,0 0-3,0 0-2,0 0-1,0 0-1,0 0 0,25-17-1,-8 12-1,-2-2 0,-15 7 0,30-11 1,-30 11-1,18-2 0,-18 2 1,-14 19-1,0-4 1,-7 0 0,-1 1-1,-1-1 0,2-6-1,21-9-3,-34 9-31,34-9-1,-2-20 0,2 20-2</inkml:trace>
  <inkml:trace contextRef="#ctx0" brushRef="#br0" timeOffset="2">-1008 935 48,'0'0'33,"0"0"0,19 10 1,-19-10-25,0 0-2,16-23-1,-16 23-2,22-13-1,-22 13-1,18-9-1,-18 9 0,0 0-1,0 0-2,0 0-4,0 0-28,-27 14 1,27-14-3,-29 2 3</inkml:trace>
  <inkml:trace contextRef="#ctx0" brushRef="#br0" timeOffset="3">-241 1172 42,'0'0'34,"0"0"2,0 0-1,0 0-17,0 0-6,0 0-5,0 0-2,0 0-2,0 0-1,0 0-3,0 0-3,0 0-28,0 0-4,0 0 1,0 0-3</inkml:trace>
  <inkml:trace contextRef="#ctx0" brushRef="#br0" timeOffset="4">-479 696 58,'0'0'33,"0"0"0,0 0 0,29-14-25,-29 14-1,15-15-4,-15 15-1,21-16 0,-21 16 0,18-10-1,-18 10 1,0 0 0,0 0-1,0 0 1,0 0 1,-12 22-1,12-22 0,-27 15 0,27-15 0,-27 16 0,27-16-1,-21-3-1,21 3 0,0-27-3,0 27-3,15-50-26,4 20-4,-6-3 0,2-2-2</inkml:trace>
  <inkml:trace contextRef="#ctx0" brushRef="#br0" timeOffset="5">-953 396 47,'0'0'34,"0"0"1,0 0 0,7 22-20,-7-22-3,0 0-5,-16-10-1,16 10-3,0 0 0,0 0-1,0 0-1,0 0-1,0 0 1,-2 18-2,2-18 0,0 0-4,28 18-31,-28-18 0,0 0 0,0 0-2</inkml:trace>
  <inkml:trace contextRef="#ctx0" brushRef="#br0" timeOffset="6">-68 699 9,'0'0'29,"0"0"1,0 0 2,0 0-12,0 0-6,0 0-2,0 0-4,0 0-2,0 0-2,19 5-1,-19-5 0,0 0-2,22 5 0,-22-5-1,19 8-1,-19-8-12,0 0-19,0 0-1,0 0-2,0 0 1</inkml:trace>
  <inkml:trace contextRef="#ctx0" brushRef="#br0" timeOffset="7">-202-259 44,'0'0'30,"0"0"3,15 15-2,-15-15-20,0 0-5,24 8-1,-24-8-2,26 1-1,-26-1 0,34 10-1,-34-10 1,29 15-1,-29-15 0,20 15 0,-20-15 0,9 19 1,-9-19-1,0 0 1,0 0 0,0 0-1,0 0 0,-16 9-3,16-9-8,0 0-25,0 0 2,0 0-3,0 0 2</inkml:trace>
  <inkml:trace contextRef="#ctx0" brushRef="#br0" timeOffset="8">-528 125 48,'0'0'33,"0"0"1,-3-26-10,3 26-9,0 0-3,0 0-2,0 0-3,0 0-1,-11-18-1,11 18-2,0 0 0,0 0-1,0 0-1,0 0 0,-17-11-1,17 11 0,0 0 0,0 0 0,-17 2 0,17-2-1,0 0 1,-15 4 0,15-4 0,0 0-1,0 0 1,0 0-3,0 0-1,0 0-7,0 0-26,0 0 1,0 0-2,0 0 2</inkml:trace>
  <inkml:trace contextRef="#ctx0" brushRef="#br0" timeOffset="9">865 579 15,'0'0'28,"0"0"0,0 0 3,0 0-15,0 0-4,0 0-3,0 0-1,0 0-2,0 0-1,0 0-1,19 3-1,-19-3-1,0 0-1,0 0 1,0 0-1,0 0-1,0 0 1,5 18-1,-5-18 0,0 0 0,7 20 1,-7-20-1,-4 17 0,4-17 1,-11 17-1,11-17 0,-19 10 1,19-10-1,-23 4 0,23-4-2,-24-14-5,24 14-25,2-27-1,-1 6-1,7-1 0</inkml:trace>
  <inkml:trace contextRef="#ctx0" brushRef="#br0" timeOffset="10">537 1349 7,'0'0'28,"0"0"1,8-18-1,-8 18-9,0 0-3,0 0-2,5-16-3,-5 16-3,0 0-1,0 0-2,0 0-2,0 0-1,0 0 0,0 0-1,17-15-1,-17 15 1,0 0-1,0 0 0,0 0 0,17 8 0,-17-8 1,0 0-1,-3 16 0,3-16 1,0 0-1,-19 20 1,19-20 0,-16 7-1,16-7-1,-15-3-4,15 3-15,0 0-13,0 0-2,-3-28 0,3 28-1</inkml:trace>
  <inkml:trace contextRef="#ctx0" brushRef="#br0" timeOffset="11">214 1029 29,'0'0'31,"0"0"0,0 0 1,9 19-17,-9-19-3,0 0-3,0 0-3,0 0 0,0 0-2,0 0-2,0 0 0,0 0-1,1-19 0,-1 19-1,0 0 1,0 0 0,0 0 0,0 0 1,0 0 0,0 0-1,0 0 1,-8 19-1,8-19 0,-19 22-1,19-22-2,-20 9-10,20-9-24,0 0 2,0 0-3,0-27 2</inkml:trace>
  <inkml:trace contextRef="#ctx0" brushRef="#br0" timeOffset="12">272 134 6,'0'0'25,"-1"20"0,1-20 2,0 0-11,0 0-6,0-22 0,0 22-2,0 0-1,18-11 0,-18 11-1,0 0-1,15-23-1,-15 23-1,18-10-1,-18 10 0,20-7-1,-20 7-1,18-2 0,-18 2 1,15 6-1,-15-6 0,0 0 0,12 23 1,-12-23-1,3 22 1,-3-22 0,-8 27-1,8-27 2,-16 26-1,16-26 0,-23 18 1,23-18-1,-23 7 0,23-7 0,-23-7 0,23 7 0,-12-20-1,9 3 0,3 1 0,3-2 0,-3 18 1,12-31-1,-12 31 0,16-21 0,-16 21 0,16-8 0,-16 8-2,17 11-6,-17-11-26,0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B01AD-A4B8-4D06-A920-DC1EEFAA7929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E8DBA-DE5E-49F5-8F0B-1D50D80C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1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9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EFA4-3E24-4D82-A504-B82D1598182A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4199-DEFD-4E27-8BCE-8862B2AA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2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10.xml"/><Relationship Id="rId3" Type="http://schemas.openxmlformats.org/officeDocument/2006/relationships/image" Target="../media/image1.emf"/><Relationship Id="rId21" Type="http://schemas.openxmlformats.org/officeDocument/2006/relationships/image" Target="../media/image8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19" Type="http://schemas.openxmlformats.org/officeDocument/2006/relationships/customXml" Target="../ink/ink11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3.png"/><Relationship Id="rId18" Type="http://schemas.openxmlformats.org/officeDocument/2006/relationships/image" Target="../media/image8.emf"/><Relationship Id="rId3" Type="http://schemas.openxmlformats.org/officeDocument/2006/relationships/image" Target="../media/image5.emf"/><Relationship Id="rId7" Type="http://schemas.openxmlformats.org/officeDocument/2006/relationships/customXml" Target="../ink/ink15.xml"/><Relationship Id="rId12" Type="http://schemas.openxmlformats.org/officeDocument/2006/relationships/image" Target="../media/image12.emf"/><Relationship Id="rId17" Type="http://schemas.openxmlformats.org/officeDocument/2006/relationships/customXml" Target="../ink/ink21.xml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customXml" Target="../ink/ink18.xml"/><Relationship Id="rId5" Type="http://schemas.openxmlformats.org/officeDocument/2006/relationships/image" Target="../media/image9.png"/><Relationship Id="rId15" Type="http://schemas.openxmlformats.org/officeDocument/2006/relationships/customXml" Target="../ink/ink19.xml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-567556" y="-52910"/>
            <a:ext cx="11235556" cy="8306516"/>
            <a:chOff x="956444" y="-52910"/>
            <a:chExt cx="11235556" cy="8306516"/>
          </a:xfrm>
        </p:grpSpPr>
        <p:grpSp>
          <p:nvGrpSpPr>
            <p:cNvPr id="79" name="Group 78"/>
            <p:cNvGrpSpPr/>
            <p:nvPr/>
          </p:nvGrpSpPr>
          <p:grpSpPr>
            <a:xfrm>
              <a:off x="956444" y="-52910"/>
              <a:ext cx="11235556" cy="6910910"/>
              <a:chOff x="823" y="-47081"/>
              <a:chExt cx="11235556" cy="6910910"/>
            </a:xfrm>
          </p:grpSpPr>
          <p:sp>
            <p:nvSpPr>
              <p:cNvPr id="7" name="Chevron 6"/>
              <p:cNvSpPr/>
              <p:nvPr/>
            </p:nvSpPr>
            <p:spPr>
              <a:xfrm>
                <a:off x="823" y="-1443"/>
                <a:ext cx="4003589" cy="3337767"/>
              </a:xfrm>
              <a:prstGeom prst="chevron">
                <a:avLst>
                  <a:gd name="adj" fmla="val 157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8594" y="183754"/>
                <a:ext cx="3213147" cy="3016647"/>
                <a:chOff x="6692853" y="1524000"/>
                <a:chExt cx="3213147" cy="301664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991600" y="1524000"/>
                  <a:ext cx="914400" cy="914400"/>
                  <a:chOff x="7543800" y="1524000"/>
                  <a:chExt cx="914400" cy="914400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7543800" y="1524000"/>
                    <a:ext cx="914400" cy="9144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S</a:t>
                    </a: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">
                    <p14:nvContentPartPr>
                      <p14:cNvPr id="17" name="Ink 16"/>
                      <p14:cNvContentPartPr/>
                      <p14:nvPr/>
                    </p14:nvContentPartPr>
                    <p14:xfrm>
                      <a:off x="7696200" y="16002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17" name="Ink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85046" y="1589755"/>
                        <a:ext cx="712066" cy="7084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6692853" y="3626247"/>
                  <a:ext cx="914400" cy="914400"/>
                  <a:chOff x="5181600" y="3429000"/>
                  <a:chExt cx="914400" cy="914400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5181600" y="3429000"/>
                    <a:ext cx="914400" cy="9144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N</a:t>
                    </a: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">
                    <p14:nvContentPartPr>
                      <p14:cNvPr id="15" name="Ink 14"/>
                      <p14:cNvContentPartPr/>
                      <p14:nvPr/>
                    </p14:nvContentPartPr>
                    <p14:xfrm>
                      <a:off x="5334000" y="35052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15" name="Ink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2840" y="3494755"/>
                        <a:ext cx="712080" cy="7084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11" name="Straight Arrow Connector 10"/>
                <p:cNvCxnSpPr>
                  <a:stCxn id="14" idx="7"/>
                </p:cNvCxnSpPr>
                <p:nvPr/>
              </p:nvCxnSpPr>
              <p:spPr>
                <a:xfrm flipV="1">
                  <a:off x="7473343" y="3245248"/>
                  <a:ext cx="591111" cy="5149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16" idx="3"/>
                </p:cNvCxnSpPr>
                <p:nvPr/>
              </p:nvCxnSpPr>
              <p:spPr>
                <a:xfrm flipH="1">
                  <a:off x="8458201" y="2304490"/>
                  <a:ext cx="667311" cy="5911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7086600" y="2819400"/>
                  <a:ext cx="23774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Gravitational Attraction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705533" y="684772"/>
                <a:ext cx="2057400" cy="1981200"/>
                <a:chOff x="7391400" y="1905000"/>
                <a:chExt cx="2057400" cy="198120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8534400" y="1905000"/>
                  <a:ext cx="914400" cy="914400"/>
                  <a:chOff x="7543800" y="1524000"/>
                  <a:chExt cx="914400" cy="9144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7543800" y="1524000"/>
                    <a:ext cx="914400" cy="9144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S</a:t>
                    </a: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">
                    <p14:nvContentPartPr>
                      <p14:cNvPr id="31" name="Ink 30"/>
                      <p14:cNvContentPartPr/>
                      <p14:nvPr/>
                    </p14:nvContentPartPr>
                    <p14:xfrm>
                      <a:off x="7696200" y="16002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31" name="Ink 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85040" y="1589755"/>
                        <a:ext cx="712080" cy="7084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7391400" y="2971800"/>
                  <a:ext cx="914400" cy="914400"/>
                  <a:chOff x="5181600" y="3429000"/>
                  <a:chExt cx="914400" cy="91440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5181600" y="3429000"/>
                    <a:ext cx="914400" cy="9144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N</a:t>
                    </a: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">
                    <p14:nvContentPartPr>
                      <p14:cNvPr id="29" name="Ink 28"/>
                      <p14:cNvContentPartPr/>
                      <p14:nvPr/>
                    </p14:nvContentPartPr>
                    <p14:xfrm>
                      <a:off x="5334000" y="35052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29" name="Ink 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22840" y="3494755"/>
                        <a:ext cx="712080" cy="7084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8732905" y="1016120"/>
                <a:ext cx="1371600" cy="1295400"/>
                <a:chOff x="7772400" y="2209800"/>
                <a:chExt cx="1371600" cy="12954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2209800"/>
                  <a:ext cx="914400" cy="914400"/>
                  <a:chOff x="7543800" y="1524000"/>
                  <a:chExt cx="914400" cy="914400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7543800" y="1524000"/>
                    <a:ext cx="914400" cy="9144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S</a:t>
                    </a: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">
                    <p14:nvContentPartPr>
                      <p14:cNvPr id="38" name="Ink 37"/>
                      <p14:cNvContentPartPr/>
                      <p14:nvPr/>
                    </p14:nvContentPartPr>
                    <p14:xfrm>
                      <a:off x="7696200" y="16002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38" name="Ink 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85040" y="1589760"/>
                        <a:ext cx="712080" cy="708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772400" y="2590800"/>
                  <a:ext cx="914400" cy="914400"/>
                  <a:chOff x="5181600" y="3429000"/>
                  <a:chExt cx="914400" cy="9144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5181600" y="3429000"/>
                    <a:ext cx="914400" cy="9144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N</a:t>
                    </a: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2">
                    <p14:nvContentPartPr>
                      <p14:cNvPr id="36" name="Ink 35"/>
                      <p14:cNvContentPartPr/>
                      <p14:nvPr/>
                    </p14:nvContentPartPr>
                    <p14:xfrm>
                      <a:off x="5334000" y="35052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36" name="Ink 3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22840" y="3494760"/>
                        <a:ext cx="712080" cy="708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1550480" y="4721346"/>
                <a:ext cx="914400" cy="914400"/>
                <a:chOff x="5181600" y="3429000"/>
                <a:chExt cx="914400" cy="914400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5181600" y="3429000"/>
                  <a:ext cx="914400" cy="9144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/>
                    <a:t>N+S</a:t>
                  </a: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1" name="Ink 40"/>
                    <p14:cNvContentPartPr/>
                    <p14:nvPr/>
                  </p14:nvContentPartPr>
                  <p14:xfrm>
                    <a:off x="5334000" y="3505200"/>
                    <a:ext cx="685800" cy="685800"/>
                  </p14:xfrm>
                </p:contentPart>
              </mc:Choice>
              <mc:Fallback xmlns="">
                <p:pic>
                  <p:nvPicPr>
                    <p:cNvPr id="41" name="Ink 40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5322846" y="3494755"/>
                      <a:ext cx="712066" cy="70849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2" name="Group 41"/>
              <p:cNvGrpSpPr/>
              <p:nvPr/>
            </p:nvGrpSpPr>
            <p:grpSpPr>
              <a:xfrm>
                <a:off x="3968326" y="3723621"/>
                <a:ext cx="3270646" cy="2959322"/>
                <a:chOff x="6781801" y="1372410"/>
                <a:chExt cx="3270646" cy="2959322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7696200" y="2667000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8305800" y="2133600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rot="2621676">
                  <a:off x="8011017" y="2565395"/>
                  <a:ext cx="930019" cy="53867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rot="2642991">
                  <a:off x="7998711" y="2808062"/>
                  <a:ext cx="744051" cy="294403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 rot="2642991">
                  <a:off x="8208870" y="2586365"/>
                  <a:ext cx="771702" cy="31367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8" name="Ink 47"/>
                    <p14:cNvContentPartPr/>
                    <p14:nvPr/>
                  </p14:nvContentPartPr>
                  <p14:xfrm>
                    <a:off x="8458200" y="2209800"/>
                    <a:ext cx="685800" cy="685800"/>
                  </p14:xfrm>
                </p:contentPart>
              </mc:Choice>
              <mc:Fallback xmlns="">
                <p:pic>
                  <p:nvPicPr>
                    <p:cNvPr id="48" name="Ink 47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8447040" y="2199355"/>
                      <a:ext cx="712080" cy="70849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49" name="Oval 48"/>
                <p:cNvSpPr/>
                <p:nvPr/>
              </p:nvSpPr>
              <p:spPr>
                <a:xfrm>
                  <a:off x="8610600" y="2438400"/>
                  <a:ext cx="304800" cy="3048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N</a:t>
                  </a: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50" name="Ink 49"/>
                    <p14:cNvContentPartPr/>
                    <p14:nvPr/>
                  </p14:nvContentPartPr>
                  <p14:xfrm>
                    <a:off x="7848600" y="2743200"/>
                    <a:ext cx="685800" cy="68580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837440" y="2732760"/>
                      <a:ext cx="712080" cy="70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51" name="Oval 50"/>
                <p:cNvSpPr/>
                <p:nvPr/>
              </p:nvSpPr>
              <p:spPr>
                <a:xfrm>
                  <a:off x="8001000" y="2971800"/>
                  <a:ext cx="304800" cy="3048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9067801" y="1752601"/>
                  <a:ext cx="591111" cy="5149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43" idx="3"/>
                </p:cNvCxnSpPr>
                <p:nvPr/>
              </p:nvCxnSpPr>
              <p:spPr>
                <a:xfrm flipH="1">
                  <a:off x="7315201" y="3447490"/>
                  <a:ext cx="514911" cy="4387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6781801" y="3962400"/>
                  <a:ext cx="13062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Momentum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8746192" y="1372410"/>
                  <a:ext cx="13062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Momentum</a:t>
                  </a: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8397877" y="4233444"/>
                <a:ext cx="2057400" cy="1905000"/>
                <a:chOff x="7467600" y="1905000"/>
                <a:chExt cx="2057400" cy="1905000"/>
              </a:xfrm>
            </p:grpSpPr>
            <p:sp>
              <p:nvSpPr>
                <p:cNvPr id="57" name="Oval 56"/>
                <p:cNvSpPr/>
                <p:nvPr/>
              </p:nvSpPr>
              <p:spPr>
                <a:xfrm rot="2621676">
                  <a:off x="8011017" y="2565395"/>
                  <a:ext cx="930019" cy="53867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8610600" y="1905000"/>
                  <a:ext cx="914400" cy="914400"/>
                  <a:chOff x="6781800" y="2133600"/>
                  <a:chExt cx="914400" cy="914400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6781800" y="2133600"/>
                    <a:ext cx="914400" cy="9144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">
                    <p14:nvContentPartPr>
                      <p14:cNvPr id="65" name="Ink 64"/>
                      <p14:cNvContentPartPr/>
                      <p14:nvPr/>
                    </p14:nvContentPartPr>
                    <p14:xfrm>
                      <a:off x="6934200" y="22098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65" name="Ink 6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23040" y="2199360"/>
                        <a:ext cx="712080" cy="708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66" name="Oval 65"/>
                  <p:cNvSpPr/>
                  <p:nvPr/>
                </p:nvSpPr>
                <p:spPr>
                  <a:xfrm>
                    <a:off x="7086600" y="2438400"/>
                    <a:ext cx="304800" cy="3048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N</a:t>
                    </a:r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7467600" y="2895600"/>
                  <a:ext cx="914400" cy="914400"/>
                  <a:chOff x="6172200" y="2667000"/>
                  <a:chExt cx="914400" cy="914400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6172200" y="2667000"/>
                    <a:ext cx="914400" cy="9144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62" name="Ink 61"/>
                      <p14:cNvContentPartPr/>
                      <p14:nvPr/>
                    </p14:nvContentPartPr>
                    <p14:xfrm>
                      <a:off x="6324600" y="27432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62" name="Ink 6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13440" y="2732760"/>
                        <a:ext cx="712080" cy="708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63" name="Oval 62"/>
                  <p:cNvSpPr/>
                  <p:nvPr/>
                </p:nvSpPr>
                <p:spPr>
                  <a:xfrm>
                    <a:off x="6477000" y="2971800"/>
                    <a:ext cx="304800" cy="3048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S</a:t>
                    </a: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8229600" y="2438401"/>
                  <a:ext cx="48603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68" name="Chevron 67"/>
              <p:cNvSpPr/>
              <p:nvPr/>
            </p:nvSpPr>
            <p:spPr>
              <a:xfrm>
                <a:off x="3613186" y="655"/>
                <a:ext cx="4003589" cy="3337767"/>
              </a:xfrm>
              <a:prstGeom prst="chevron">
                <a:avLst>
                  <a:gd name="adj" fmla="val 157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7232790" y="-2702"/>
                <a:ext cx="4003589" cy="3337767"/>
              </a:xfrm>
              <a:prstGeom prst="chevron">
                <a:avLst>
                  <a:gd name="adj" fmla="val 157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823" y="3526062"/>
                <a:ext cx="4003589" cy="3337767"/>
              </a:xfrm>
              <a:prstGeom prst="chevron">
                <a:avLst>
                  <a:gd name="adj" fmla="val 157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70"/>
              <p:cNvSpPr/>
              <p:nvPr/>
            </p:nvSpPr>
            <p:spPr>
              <a:xfrm>
                <a:off x="3613186" y="3514399"/>
                <a:ext cx="4003589" cy="3337767"/>
              </a:xfrm>
              <a:prstGeom prst="chevron">
                <a:avLst>
                  <a:gd name="adj" fmla="val 157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71"/>
              <p:cNvSpPr/>
              <p:nvPr/>
            </p:nvSpPr>
            <p:spPr>
              <a:xfrm>
                <a:off x="7232790" y="3509663"/>
                <a:ext cx="4003589" cy="3337767"/>
              </a:xfrm>
              <a:prstGeom prst="chevron">
                <a:avLst>
                  <a:gd name="adj" fmla="val 157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12867" y="-47079"/>
                <a:ext cx="391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765358" y="-47080"/>
                <a:ext cx="391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421048" y="-47081"/>
                <a:ext cx="391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baseline="-25000" dirty="0"/>
                  <a:t>3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2867" y="3462815"/>
                <a:ext cx="391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baseline="-25000" dirty="0"/>
                  <a:t>4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765033" y="3462815"/>
                <a:ext cx="391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baseline="-25000" dirty="0"/>
                  <a:t>5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420145" y="3462815"/>
                <a:ext cx="391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baseline="-25000" dirty="0"/>
                  <a:t>6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407396" y="7034406"/>
              <a:ext cx="3886200" cy="1219200"/>
              <a:chOff x="5029200" y="4953000"/>
              <a:chExt cx="3886200" cy="12192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562600" y="5486400"/>
                <a:ext cx="609600" cy="6096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6324600" y="5486400"/>
                <a:ext cx="609600" cy="6096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162800" y="5486400"/>
                <a:ext cx="609600" cy="609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rot="16200000">
                <a:off x="4954436" y="5332564"/>
                <a:ext cx="518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486400" y="4953000"/>
                <a:ext cx="76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Dark Matter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324600" y="5105400"/>
                <a:ext cx="533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Gas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58000" y="4953000"/>
                <a:ext cx="1219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Dark Matter</a:t>
                </a:r>
              </a:p>
              <a:p>
                <a:pPr algn="ctr"/>
                <a:r>
                  <a:rPr lang="en-US" sz="1600" dirty="0"/>
                  <a:t>+ Gas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410200" y="4953000"/>
                <a:ext cx="35052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029200" y="4953000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14" name="Ink 113"/>
                  <p14:cNvContentPartPr/>
                  <p14:nvPr/>
                </p14:nvContentPartPr>
                <p14:xfrm>
                  <a:off x="8153400" y="5486400"/>
                  <a:ext cx="541080" cy="532440"/>
                </p14:xfrm>
              </p:contentPart>
            </mc:Choice>
            <mc:Fallback xmlns="">
              <p:pic>
                <p:nvPicPr>
                  <p:cNvPr id="114" name="Ink 113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142240" y="5475960"/>
                    <a:ext cx="567360" cy="55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5" name="TextBox 114"/>
              <p:cNvSpPr txBox="1"/>
              <p:nvPr/>
            </p:nvSpPr>
            <p:spPr>
              <a:xfrm>
                <a:off x="8001000" y="5105400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Galaxies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5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145764" y="0"/>
            <a:ext cx="6929446" cy="8204955"/>
            <a:chOff x="1145764" y="0"/>
            <a:chExt cx="6929446" cy="8204955"/>
          </a:xfrm>
        </p:grpSpPr>
        <p:grpSp>
          <p:nvGrpSpPr>
            <p:cNvPr id="59" name="Group 58"/>
            <p:cNvGrpSpPr/>
            <p:nvPr/>
          </p:nvGrpSpPr>
          <p:grpSpPr>
            <a:xfrm>
              <a:off x="1145764" y="0"/>
              <a:ext cx="6929446" cy="6858000"/>
              <a:chOff x="1145764" y="0"/>
              <a:chExt cx="6929446" cy="6858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145764" y="0"/>
                <a:ext cx="3429000" cy="3429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759263" y="690637"/>
                <a:ext cx="2676692" cy="2128541"/>
                <a:chOff x="7467600" y="1905000"/>
                <a:chExt cx="2676692" cy="2128541"/>
              </a:xfrm>
            </p:grpSpPr>
            <p:sp>
              <p:nvSpPr>
                <p:cNvPr id="3" name="Oval 2"/>
                <p:cNvSpPr/>
                <p:nvPr/>
              </p:nvSpPr>
              <p:spPr>
                <a:xfrm rot="2621676">
                  <a:off x="8011017" y="2565395"/>
                  <a:ext cx="930019" cy="53867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8610600" y="1905000"/>
                  <a:ext cx="914400" cy="914400"/>
                  <a:chOff x="6781800" y="2133600"/>
                  <a:chExt cx="914400" cy="91440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6781800" y="2133600"/>
                    <a:ext cx="914400" cy="9144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7086600" y="2438400"/>
                    <a:ext cx="304800" cy="3048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">
                    <p14:nvContentPartPr>
                      <p14:cNvPr id="15" name="Ink 14"/>
                      <p14:cNvContentPartPr/>
                      <p14:nvPr/>
                    </p14:nvContentPartPr>
                    <p14:xfrm>
                      <a:off x="6934200" y="22098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15" name="Ink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23040" y="2199360"/>
                        <a:ext cx="712080" cy="708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7467600" y="2895600"/>
                  <a:ext cx="914400" cy="914400"/>
                  <a:chOff x="6172200" y="2667000"/>
                  <a:chExt cx="914400" cy="91440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6172200" y="2667000"/>
                    <a:ext cx="914400" cy="9144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6477000" y="2971800"/>
                    <a:ext cx="304800" cy="3048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">
                    <p14:nvContentPartPr>
                      <p14:cNvPr id="12" name="Ink 11"/>
                      <p14:cNvContentPartPr/>
                      <p14:nvPr/>
                    </p14:nvContentPartPr>
                    <p14:xfrm>
                      <a:off x="6324600" y="27432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12" name="Ink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3440" y="2732760"/>
                        <a:ext cx="712080" cy="708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6" name="Left Brace 5"/>
                <p:cNvSpPr/>
                <p:nvPr/>
              </p:nvSpPr>
              <p:spPr>
                <a:xfrm rot="13691065">
                  <a:off x="9124953" y="2714624"/>
                  <a:ext cx="314325" cy="742950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Left Brace 6"/>
                <p:cNvSpPr/>
                <p:nvPr/>
              </p:nvSpPr>
              <p:spPr>
                <a:xfrm rot="13691065">
                  <a:off x="8524878" y="3238499"/>
                  <a:ext cx="314325" cy="742950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8734425" y="3571876"/>
                      <a:ext cx="7526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34425" y="3571876"/>
                      <a:ext cx="752642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391650" y="3038476"/>
                      <a:ext cx="7526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91650" y="3038476"/>
                      <a:ext cx="752642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Oval 16"/>
              <p:cNvSpPr/>
              <p:nvPr/>
            </p:nvSpPr>
            <p:spPr>
              <a:xfrm rot="2621676">
                <a:off x="5943925" y="1346552"/>
                <a:ext cx="930019" cy="53867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543507" y="686157"/>
                <a:ext cx="914400" cy="914400"/>
                <a:chOff x="6781800" y="2133600"/>
                <a:chExt cx="914400" cy="9144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6781800" y="2133600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7086600" y="2438400"/>
                  <a:ext cx="304800" cy="3048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28" name="Ink 27"/>
                    <p14:cNvContentPartPr/>
                    <p14:nvPr/>
                  </p14:nvContentPartPr>
                  <p14:xfrm>
                    <a:off x="6934200" y="2209800"/>
                    <a:ext cx="685800" cy="685800"/>
                  </p14:xfrm>
                </p:contentPart>
              </mc:Choice>
              <mc:Fallback xmlns="">
                <p:pic>
                  <p:nvPicPr>
                    <p:cNvPr id="28" name="Ink 27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23040" y="2199360"/>
                      <a:ext cx="712080" cy="708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" name="Group 18"/>
              <p:cNvGrpSpPr/>
              <p:nvPr/>
            </p:nvGrpSpPr>
            <p:grpSpPr>
              <a:xfrm>
                <a:off x="5400507" y="1676757"/>
                <a:ext cx="914400" cy="914400"/>
                <a:chOff x="6172200" y="2667000"/>
                <a:chExt cx="914400" cy="9144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6172200" y="2667000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477000" y="2971800"/>
                  <a:ext cx="304800" cy="3048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5" name="Ink 24"/>
                    <p14:cNvContentPartPr/>
                    <p14:nvPr/>
                  </p14:nvContentPartPr>
                  <p14:xfrm>
                    <a:off x="6324600" y="2743200"/>
                    <a:ext cx="685800" cy="685800"/>
                  </p14:xfrm>
                </p:contentPart>
              </mc:Choice>
              <mc:Fallback xmlns="">
                <p:pic>
                  <p:nvPicPr>
                    <p:cNvPr id="25" name="Ink 2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313440" y="2732760"/>
                      <a:ext cx="712080" cy="708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038559" y="2534009"/>
                <a:ext cx="409575" cy="4095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96657" y="2895956"/>
                    <a:ext cx="3223383" cy="4912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𝑂𝑏𝑠𝑒𝑟𝑣𝑒𝑑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𝑓𝑟𝑒𝑒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𝑓𝑎𝑙𝑙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657" y="2895956"/>
                    <a:ext cx="3223383" cy="4912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23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/>
              <p:nvPr/>
            </p:nvCxnSpPr>
            <p:spPr>
              <a:xfrm flipV="1">
                <a:off x="7353133" y="314682"/>
                <a:ext cx="409574" cy="4381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1934830" y="4005843"/>
                <a:ext cx="1828800" cy="1676400"/>
                <a:chOff x="7620000" y="1981200"/>
                <a:chExt cx="1828800" cy="1676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2621676">
                  <a:off x="8011017" y="2565395"/>
                  <a:ext cx="930019" cy="53867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8763000" y="1981200"/>
                  <a:ext cx="685800" cy="685800"/>
                  <a:chOff x="6934200" y="2209800"/>
                  <a:chExt cx="685800" cy="685800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7000874" y="2352675"/>
                    <a:ext cx="466725" cy="4572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7086600" y="2438400"/>
                    <a:ext cx="304800" cy="3048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">
                    <p14:nvContentPartPr>
                      <p14:cNvPr id="39" name="Ink 38"/>
                      <p14:cNvContentPartPr/>
                      <p14:nvPr/>
                    </p14:nvContentPartPr>
                    <p14:xfrm>
                      <a:off x="6934200" y="22098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39" name="Ink 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23040" y="2199360"/>
                        <a:ext cx="712080" cy="708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7620000" y="2971800"/>
                  <a:ext cx="685800" cy="685800"/>
                  <a:chOff x="6324600" y="2743200"/>
                  <a:chExt cx="685800" cy="6858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6410326" y="2905126"/>
                    <a:ext cx="476250" cy="4572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6477000" y="2971800"/>
                    <a:ext cx="304800" cy="3048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 b="1" dirty="0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36" name="Ink 35"/>
                      <p14:cNvContentPartPr/>
                      <p14:nvPr/>
                    </p14:nvContentPartPr>
                    <p14:xfrm>
                      <a:off x="6324600" y="2743200"/>
                      <a:ext cx="685800" cy="685800"/>
                    </p14:xfrm>
                  </p:contentPart>
                </mc:Choice>
                <mc:Fallback xmlns="">
                  <p:pic>
                    <p:nvPicPr>
                      <p:cNvPr id="36" name="Ink 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13440" y="2732755"/>
                        <a:ext cx="712080" cy="70849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33" name="Oval 32"/>
                <p:cNvSpPr/>
                <p:nvPr/>
              </p:nvSpPr>
              <p:spPr>
                <a:xfrm>
                  <a:off x="8305801" y="2667001"/>
                  <a:ext cx="333375" cy="35242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5342104" y="3766304"/>
                <a:ext cx="2733106" cy="2690516"/>
                <a:chOff x="7391400" y="1752600"/>
                <a:chExt cx="2733106" cy="2690516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2621676">
                  <a:off x="8011017" y="2565395"/>
                  <a:ext cx="930019" cy="53867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8610600" y="1905000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915400" y="2209800"/>
                  <a:ext cx="304800" cy="3048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467600" y="2895600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7772400" y="3200400"/>
                  <a:ext cx="304800" cy="3048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 b="1" dirty="0"/>
                </a:p>
              </p:txBody>
            </p:sp>
            <p:sp>
              <p:nvSpPr>
                <p:cNvPr id="46" name="Left Brace 45"/>
                <p:cNvSpPr/>
                <p:nvPr/>
              </p:nvSpPr>
              <p:spPr>
                <a:xfrm rot="13691065">
                  <a:off x="8063926" y="3751405"/>
                  <a:ext cx="314325" cy="522972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248650" y="3981451"/>
                      <a:ext cx="7526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8650" y="3981451"/>
                      <a:ext cx="752642" cy="461665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Left Brace 47"/>
                <p:cNvSpPr/>
                <p:nvPr/>
              </p:nvSpPr>
              <p:spPr>
                <a:xfrm rot="13691065">
                  <a:off x="9502201" y="2427430"/>
                  <a:ext cx="314325" cy="522972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9371864" y="2799532"/>
                      <a:ext cx="7526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1864" y="2799532"/>
                      <a:ext cx="752642" cy="461665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50" name="Ink 49"/>
                    <p14:cNvContentPartPr/>
                    <p14:nvPr/>
                  </p14:nvContentPartPr>
                  <p14:xfrm>
                    <a:off x="7391400" y="3276600"/>
                    <a:ext cx="685800" cy="68580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380240" y="3266160"/>
                      <a:ext cx="712080" cy="70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51" name="Ink 50"/>
                    <p14:cNvContentPartPr/>
                    <p14:nvPr/>
                  </p14:nvContentPartPr>
                  <p14:xfrm>
                    <a:off x="8991600" y="1752600"/>
                    <a:ext cx="685800" cy="68580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980440" y="1742160"/>
                      <a:ext cx="712080" cy="708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4574764" y="718"/>
                <a:ext cx="3429000" cy="3429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45764" y="3429000"/>
                <a:ext cx="3429000" cy="3429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572000" y="3427882"/>
                <a:ext cx="3429000" cy="3429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295108" y="2963403"/>
                <a:ext cx="3286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dirty="0" smtClean="0"/>
                  <a:t>Dark Matter – Gas Offset</a:t>
                </a:r>
                <a:endParaRPr lang="en-US" sz="23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487608" y="6385327"/>
                <a:ext cx="2865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dirty="0" smtClean="0">
                    <a:latin typeface="Symbol" panose="05050102010706020507" pitchFamily="18" charset="2"/>
                  </a:rPr>
                  <a:t>D</a:t>
                </a:r>
                <a:r>
                  <a:rPr lang="en-US" sz="2300" dirty="0" smtClean="0"/>
                  <a:t> Mass-to-Light Ratio</a:t>
                </a:r>
                <a:endParaRPr lang="en-US" sz="23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529942" y="6400716"/>
                <a:ext cx="351311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 smtClean="0"/>
                  <a:t>Dark Matter – Galaxy Offset</a:t>
                </a:r>
                <a:endParaRPr lang="en-US" sz="23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628900" y="6985755"/>
              <a:ext cx="3886200" cy="1219200"/>
              <a:chOff x="5029200" y="4953000"/>
              <a:chExt cx="3886200" cy="1219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562600" y="5486400"/>
                <a:ext cx="609600" cy="6096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24600" y="5486400"/>
                <a:ext cx="609600" cy="6096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162800" y="5486400"/>
                <a:ext cx="609600" cy="609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6200000">
                <a:off x="4954436" y="5332564"/>
                <a:ext cx="518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6400" y="4953000"/>
                <a:ext cx="76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Dark Matter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324600" y="5105400"/>
                <a:ext cx="533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Gas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858000" y="4953000"/>
                <a:ext cx="1219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Dark Matter</a:t>
                </a:r>
              </a:p>
              <a:p>
                <a:pPr algn="ctr"/>
                <a:r>
                  <a:rPr lang="en-US" sz="1600" dirty="0"/>
                  <a:t>+ Gas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410200" y="4953000"/>
                <a:ext cx="35052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029200" y="4953000"/>
                <a:ext cx="381000" cy="121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70" name="Ink 69"/>
                  <p14:cNvContentPartPr/>
                  <p14:nvPr/>
                </p14:nvContentPartPr>
                <p14:xfrm>
                  <a:off x="8153400" y="5486400"/>
                  <a:ext cx="541080" cy="5324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142240" y="5475960"/>
                    <a:ext cx="567360" cy="55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1" name="TextBox 70"/>
              <p:cNvSpPr txBox="1"/>
              <p:nvPr/>
            </p:nvSpPr>
            <p:spPr>
              <a:xfrm>
                <a:off x="8001000" y="5105400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Galaxies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97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61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Dawson</dc:creator>
  <cp:lastModifiedBy>Will Dawson</cp:lastModifiedBy>
  <cp:revision>14</cp:revision>
  <dcterms:created xsi:type="dcterms:W3CDTF">2013-07-01T17:34:06Z</dcterms:created>
  <dcterms:modified xsi:type="dcterms:W3CDTF">2013-07-01T18:52:02Z</dcterms:modified>
</cp:coreProperties>
</file>