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03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031" y="1194323"/>
            <a:ext cx="5486400" cy="4167635"/>
            <a:chOff x="1752031" y="1194323"/>
            <a:chExt cx="5486400" cy="4167635"/>
          </a:xfrm>
        </p:grpSpPr>
        <p:pic>
          <p:nvPicPr>
            <p:cNvPr id="2050" name="Picture 2" descr="C:\Users\WILLDA~1\AppData\Local\Temp\VMwareDnD\9110b323\northcentroids_histplot2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031" y="1194323"/>
              <a:ext cx="5486400" cy="4167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65766" y="4744193"/>
              <a:ext cx="1872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Northern Subcluster</a:t>
              </a:r>
              <a:endParaRPr lang="en-US" sz="1600" dirty="0"/>
            </a:p>
          </p:txBody>
        </p:sp>
        <p:sp>
          <p:nvSpPr>
            <p:cNvPr id="5" name="Line Callout 2 (Accent Bar) 4"/>
            <p:cNvSpPr/>
            <p:nvPr/>
          </p:nvSpPr>
          <p:spPr>
            <a:xfrm>
              <a:off x="2489712" y="4077725"/>
              <a:ext cx="914400" cy="45720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-102398"/>
                <a:gd name="adj6" fmla="val 14887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chemeClr val="accent2"/>
                  </a:solidFill>
                </a:rPr>
                <a:t>Galaxy</a:t>
              </a:r>
            </a:p>
            <a:p>
              <a:pPr algn="r"/>
              <a:r>
                <a:rPr lang="en-US" sz="1600" dirty="0" smtClean="0">
                  <a:solidFill>
                    <a:schemeClr val="accent2"/>
                  </a:solidFill>
                </a:rPr>
                <a:t>Centroid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Line Callout 2 (Accent Bar) 5"/>
            <p:cNvSpPr/>
            <p:nvPr/>
          </p:nvSpPr>
          <p:spPr>
            <a:xfrm>
              <a:off x="2553046" y="1742243"/>
              <a:ext cx="914400" cy="45720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78445"/>
                <a:gd name="adj6" fmla="val 174199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solidFill>
                    <a:schemeClr val="accent1"/>
                  </a:solidFill>
                </a:rPr>
                <a:t>Lensing</a:t>
              </a:r>
            </a:p>
            <a:p>
              <a:pPr algn="r"/>
              <a:r>
                <a:rPr lang="en-US" sz="1600" dirty="0" smtClean="0">
                  <a:solidFill>
                    <a:schemeClr val="accent1"/>
                  </a:solidFill>
                </a:rPr>
                <a:t>Centroid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V="1">
            <a:off x="3734790" y="1318160"/>
            <a:ext cx="1453896" cy="3758184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Callout 2 (Accent Bar) 8"/>
          <p:cNvSpPr/>
          <p:nvPr/>
        </p:nvSpPr>
        <p:spPr>
          <a:xfrm>
            <a:off x="3420093" y="1385985"/>
            <a:ext cx="1288326" cy="245660"/>
          </a:xfrm>
          <a:prstGeom prst="accentCallout2">
            <a:avLst>
              <a:gd name="adj1" fmla="val 18750"/>
              <a:gd name="adj2" fmla="val 100491"/>
              <a:gd name="adj3" fmla="val 18846"/>
              <a:gd name="adj4" fmla="val 108429"/>
              <a:gd name="adj5" fmla="val 67659"/>
              <a:gd name="adj6" fmla="val 129369"/>
            </a:avLst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Merger Axis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5159" y="1376854"/>
            <a:ext cx="5486400" cy="4184543"/>
            <a:chOff x="1835159" y="1376854"/>
            <a:chExt cx="5486400" cy="4184543"/>
          </a:xfrm>
        </p:grpSpPr>
        <p:grpSp>
          <p:nvGrpSpPr>
            <p:cNvPr id="6" name="Group 5"/>
            <p:cNvGrpSpPr/>
            <p:nvPr/>
          </p:nvGrpSpPr>
          <p:grpSpPr>
            <a:xfrm>
              <a:off x="1835159" y="1376854"/>
              <a:ext cx="5486400" cy="4184543"/>
              <a:chOff x="1835159" y="1376854"/>
              <a:chExt cx="5486400" cy="4184543"/>
            </a:xfrm>
          </p:grpSpPr>
          <p:pic>
            <p:nvPicPr>
              <p:cNvPr id="3074" name="Picture 2" descr="C:\Users\WILLDA~1\AppData\Local\Temp\VMwareDnD\9318b512\sou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9" y="1376854"/>
                <a:ext cx="5486400" cy="418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Line Callout 2 (Accent Bar) 2"/>
              <p:cNvSpPr/>
              <p:nvPr/>
            </p:nvSpPr>
            <p:spPr>
              <a:xfrm>
                <a:off x="5739522" y="3352292"/>
                <a:ext cx="914400" cy="457200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60029"/>
                  <a:gd name="adj6" fmla="val -65671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608466" y="4736806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35407"/>
                  <a:gd name="adj6" fmla="val 16186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248894" y="4946072"/>
                <a:ext cx="1869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Southern Subcluster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960421" y="1502229"/>
              <a:ext cx="1894114" cy="375854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061362" y="1520041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ine Callout 2 (Accent Bar) 11"/>
            <p:cNvSpPr/>
            <p:nvPr/>
          </p:nvSpPr>
          <p:spPr>
            <a:xfrm>
              <a:off x="3390405" y="1736307"/>
              <a:ext cx="1288326" cy="24566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49838"/>
                <a:gd name="adj6" fmla="val 142274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Line Callout 2 (Accent Bar) 12"/>
            <p:cNvSpPr/>
            <p:nvPr/>
          </p:nvSpPr>
          <p:spPr>
            <a:xfrm>
              <a:off x="5992861" y="2143495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266"/>
                <a:gd name="adj6" fmla="val -40234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Principle 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0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7856" y="1504737"/>
            <a:ext cx="4572000" cy="3482411"/>
            <a:chOff x="2257856" y="1504737"/>
            <a:chExt cx="4572000" cy="3482411"/>
          </a:xfrm>
        </p:grpSpPr>
        <p:pic>
          <p:nvPicPr>
            <p:cNvPr id="4101" name="Picture 5" descr="C:\Users\WILLDA~1\AppData\Local\Temp\VMwareDnD\5d66e4f9\GalDenVsHSTWL_pzpen_delxP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56" y="1504737"/>
              <a:ext cx="4572000" cy="34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3883232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Southern</a:t>
              </a:r>
            </a:p>
            <a:p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4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110" y="1581098"/>
            <a:ext cx="4572000" cy="3507581"/>
            <a:chOff x="1837110" y="1581098"/>
            <a:chExt cx="4572000" cy="3507581"/>
          </a:xfrm>
        </p:grpSpPr>
        <p:pic>
          <p:nvPicPr>
            <p:cNvPr id="5124" name="Picture 4" descr="C:\Users\WILLDA~1\AppData\Local\Temp\VMwareDnD\4f64d297\GalDenVsHSTWL_pzpen_delxPC_north_mergerax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10" y="1581098"/>
              <a:ext cx="4572000" cy="350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7954" y="1929741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Northern</a:t>
              </a:r>
            </a:p>
            <a:p>
              <a:pPr algn="r"/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13</cp:revision>
  <dcterms:created xsi:type="dcterms:W3CDTF">2013-08-15T16:42:54Z</dcterms:created>
  <dcterms:modified xsi:type="dcterms:W3CDTF">2013-08-15T22:21:10Z</dcterms:modified>
</cp:coreProperties>
</file>