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20" d="100"/>
          <a:sy n="120" d="100"/>
        </p:scale>
        <p:origin x="-178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97C7-2100-476F-80D6-85C9B9989D5C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5AF6-5B7C-4EA7-9A3D-F9D15AA4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1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97C7-2100-476F-80D6-85C9B9989D5C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5AF6-5B7C-4EA7-9A3D-F9D15AA4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97C7-2100-476F-80D6-85C9B9989D5C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5AF6-5B7C-4EA7-9A3D-F9D15AA4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5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97C7-2100-476F-80D6-85C9B9989D5C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5AF6-5B7C-4EA7-9A3D-F9D15AA4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0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97C7-2100-476F-80D6-85C9B9989D5C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5AF6-5B7C-4EA7-9A3D-F9D15AA4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9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97C7-2100-476F-80D6-85C9B9989D5C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5AF6-5B7C-4EA7-9A3D-F9D15AA4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4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97C7-2100-476F-80D6-85C9B9989D5C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5AF6-5B7C-4EA7-9A3D-F9D15AA4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97C7-2100-476F-80D6-85C9B9989D5C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5AF6-5B7C-4EA7-9A3D-F9D15AA4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6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97C7-2100-476F-80D6-85C9B9989D5C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5AF6-5B7C-4EA7-9A3D-F9D15AA4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4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97C7-2100-476F-80D6-85C9B9989D5C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5AF6-5B7C-4EA7-9A3D-F9D15AA4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6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97C7-2100-476F-80D6-85C9B9989D5C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5AF6-5B7C-4EA7-9A3D-F9D15AA4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97C7-2100-476F-80D6-85C9B9989D5C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5AF6-5B7C-4EA7-9A3D-F9D15AA4B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30669" y="899762"/>
            <a:ext cx="6546563" cy="4931256"/>
            <a:chOff x="2830669" y="899762"/>
            <a:chExt cx="6546563" cy="49312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669" y="899762"/>
              <a:ext cx="6546563" cy="4931256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6585668" y="3299791"/>
              <a:ext cx="99391" cy="588397"/>
              <a:chOff x="6585668" y="3299791"/>
              <a:chExt cx="99391" cy="588397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6631388" y="3299791"/>
                <a:ext cx="7951" cy="588397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593619" y="3299791"/>
                <a:ext cx="91440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585668" y="3881562"/>
                <a:ext cx="91440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2824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Dawson</dc:creator>
  <cp:lastModifiedBy>Will Dawson</cp:lastModifiedBy>
  <cp:revision>1</cp:revision>
  <dcterms:created xsi:type="dcterms:W3CDTF">2013-04-18T16:38:49Z</dcterms:created>
  <dcterms:modified xsi:type="dcterms:W3CDTF">2013-04-18T16:47:33Z</dcterms:modified>
</cp:coreProperties>
</file>