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2BD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7896-3609-432B-8A61-8B7B615164D5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3BF2-6922-457D-9BF9-0AD663B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579A-4B01-4AB6-9DA2-6A6E21E1AE6B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4CC2-4610-4400-A588-97BA3C1C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9400" y="304800"/>
            <a:ext cx="3665764" cy="5875563"/>
            <a:chOff x="2819400" y="0"/>
            <a:chExt cx="3665764" cy="58755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9" r="8183"/>
            <a:stretch/>
          </p:blipFill>
          <p:spPr>
            <a:xfrm>
              <a:off x="2819400" y="0"/>
              <a:ext cx="3665764" cy="29146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8" r="7775"/>
            <a:stretch/>
          </p:blipFill>
          <p:spPr>
            <a:xfrm>
              <a:off x="2819400" y="2895600"/>
              <a:ext cx="3657600" cy="2979963"/>
            </a:xfrm>
            <a:prstGeom prst="rect">
              <a:avLst/>
            </a:prstGeom>
          </p:spPr>
        </p:pic>
        <p:sp>
          <p:nvSpPr>
            <p:cNvPr id="4" name="Line Callout 2 (Accent Bar) 3"/>
            <p:cNvSpPr/>
            <p:nvPr/>
          </p:nvSpPr>
          <p:spPr>
            <a:xfrm>
              <a:off x="3429000" y="609600"/>
              <a:ext cx="762000" cy="152400"/>
            </a:xfrm>
            <a:prstGeom prst="accentCallout2">
              <a:avLst>
                <a:gd name="adj1" fmla="val 24107"/>
                <a:gd name="adj2" fmla="val 92966"/>
                <a:gd name="adj3" fmla="val 24107"/>
                <a:gd name="adj4" fmla="val 108982"/>
                <a:gd name="adj5" fmla="val -74999"/>
                <a:gd name="adj6" fmla="val 127002"/>
              </a:avLst>
            </a:prstGeom>
            <a:noFill/>
            <a:ln w="12700">
              <a:solidFill>
                <a:srgbClr val="318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rgbClr val="3182BD"/>
                  </a:solidFill>
                </a:rPr>
                <a:t>This work</a:t>
              </a:r>
              <a:endParaRPr lang="en-US" sz="1100" dirty="0">
                <a:solidFill>
                  <a:srgbClr val="3182BD"/>
                </a:solidFill>
              </a:endParaRPr>
            </a:p>
          </p:txBody>
        </p:sp>
        <p:sp>
          <p:nvSpPr>
            <p:cNvPr id="5" name="Line Callout 2 (Accent Bar) 4"/>
            <p:cNvSpPr/>
            <p:nvPr/>
          </p:nvSpPr>
          <p:spPr>
            <a:xfrm>
              <a:off x="4724400" y="152400"/>
              <a:ext cx="1600200" cy="152400"/>
            </a:xfrm>
            <a:prstGeom prst="accentCallout2">
              <a:avLst>
                <a:gd name="adj1" fmla="val 18750"/>
                <a:gd name="adj2" fmla="val 851"/>
                <a:gd name="adj3" fmla="val 18750"/>
                <a:gd name="adj4" fmla="val -7483"/>
                <a:gd name="adj5" fmla="val 117858"/>
                <a:gd name="adj6" fmla="val -1554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Springel &amp; Farrar (2007)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62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15</cp:revision>
  <dcterms:created xsi:type="dcterms:W3CDTF">2012-09-20T21:01:14Z</dcterms:created>
  <dcterms:modified xsi:type="dcterms:W3CDTF">2013-05-01T22:13:32Z</dcterms:modified>
</cp:coreProperties>
</file>