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E1121-9749-43C8-85C1-B9A56E20AB3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C6F8D-9F8D-4719-B008-DAF92E7D5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36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C6F8D-9F8D-4719-B008-DAF92E7D54A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5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6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6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7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1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4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320B-3C00-46D0-B609-9CC5207D5830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0D4A-30A5-411D-8BD1-BAEB4FC66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6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jajp/library/bb975157(v=xnagamestudio.31).aspx" TargetMode="External"/><Relationship Id="rId2" Type="http://schemas.openxmlformats.org/officeDocument/2006/relationships/hyperlink" Target="https://msdn.microsoft.com/jajp/library/bb203907(v=xnagamestudio.31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rceryforce.com/xna/tips_viewmatrix.html" TargetMode="External"/><Relationship Id="rId4" Type="http://schemas.openxmlformats.org/officeDocument/2006/relationships/hyperlink" Target="http://sorceryforce.com/xna/tips_projectionmatri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64447" y="195508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一人称視点</a:t>
            </a:r>
            <a:r>
              <a:rPr lang="ja-JP" altLang="en-US" sz="8000" dirty="0" smtClean="0"/>
              <a:t>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カメラ</a:t>
            </a:r>
            <a:r>
              <a:rPr lang="ja-JP" altLang="en-US" sz="8000" dirty="0"/>
              <a:t>の作り方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031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199" y="4822545"/>
            <a:ext cx="5091545" cy="442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ビュー行列の更新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298872" y="2615932"/>
            <a:ext cx="3893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引数の最後の</a:t>
            </a:r>
            <a:r>
              <a:rPr lang="ja-JP" altLang="en-US" sz="2400" dirty="0" err="1" smtClean="0"/>
              <a:t>は</a:t>
            </a:r>
            <a:endParaRPr lang="en-US" altLang="ja-JP" sz="2400" dirty="0" smtClean="0"/>
          </a:p>
          <a:p>
            <a:r>
              <a:rPr lang="ja-JP" altLang="en-US" sz="2400" dirty="0" smtClean="0"/>
              <a:t>カメラ</a:t>
            </a:r>
            <a:r>
              <a:rPr lang="ja-JP" altLang="en-US" sz="2400" dirty="0"/>
              <a:t>の上方方向</a:t>
            </a:r>
            <a:r>
              <a:rPr lang="ja-JP" altLang="en-US" sz="2400" dirty="0" smtClean="0"/>
              <a:t>回転らしい</a:t>
            </a:r>
            <a:endParaRPr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98872" y="3628604"/>
            <a:ext cx="305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調べたけど分からん</a:t>
            </a:r>
            <a:endParaRPr kumimoji="1" lang="en-US" altLang="ja-JP" sz="2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8298872" y="4271944"/>
            <a:ext cx="3699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いじったら気持ち悪い動きし始めた。</a:t>
            </a:r>
            <a:endParaRPr lang="en-US" altLang="ja-JP" sz="2400" dirty="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 smtClean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変更するのはお勧めしない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5943600"/>
            <a:ext cx="6948056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射影行列の更新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2277587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第一引数　視野の角度</a:t>
            </a:r>
            <a:endParaRPr lang="en-US" altLang="ja-JP" sz="2400" dirty="0"/>
          </a:p>
          <a:p>
            <a:r>
              <a:rPr lang="en-US" altLang="ja-JP" dirty="0" err="1" smtClean="0"/>
              <a:t>fieldOfView</a:t>
            </a:r>
            <a:r>
              <a:rPr lang="en-US" altLang="ja-JP" dirty="0" smtClean="0"/>
              <a:t> (0&lt;</a:t>
            </a:r>
            <a:r>
              <a:rPr lang="en-US" altLang="ja-JP" dirty="0" err="1" smtClean="0"/>
              <a:t>fieldOfView</a:t>
            </a:r>
            <a:r>
              <a:rPr lang="en-US" altLang="ja-JP" dirty="0" smtClean="0"/>
              <a:t>&lt;180)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298872" y="307848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第二引数　アスペクト比</a:t>
            </a:r>
            <a:endParaRPr lang="en-US" altLang="ja-JP" sz="2400" dirty="0"/>
          </a:p>
          <a:p>
            <a:r>
              <a:rPr lang="en-US" altLang="ja-JP" dirty="0" err="1" smtClean="0"/>
              <a:t>aspectRatio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(0</a:t>
            </a:r>
            <a:r>
              <a:rPr lang="ja-JP" altLang="en-US" dirty="0" smtClean="0"/>
              <a:t>以下はダメ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98872" y="3879373"/>
            <a:ext cx="3408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第三引数　</a:t>
            </a:r>
            <a:endParaRPr lang="en-US" altLang="ja-JP" sz="2400" dirty="0" smtClean="0"/>
          </a:p>
          <a:p>
            <a:r>
              <a:rPr lang="ja-JP" altLang="en-US" sz="2400" dirty="0" smtClean="0"/>
              <a:t>前方のクリップ面</a:t>
            </a:r>
            <a:endParaRPr lang="en-US" altLang="ja-JP" sz="2400" dirty="0" smtClean="0"/>
          </a:p>
          <a:p>
            <a:r>
              <a:rPr lang="en-US" altLang="ja-JP" dirty="0" err="1" smtClean="0"/>
              <a:t>nearPlaneDistance</a:t>
            </a:r>
            <a:endParaRPr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98872" y="5049598"/>
            <a:ext cx="3408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第四引数</a:t>
            </a:r>
            <a:r>
              <a:rPr lang="ja-JP" altLang="en-US" sz="2400" dirty="0"/>
              <a:t>　</a:t>
            </a:r>
            <a:endParaRPr lang="en-US" altLang="ja-JP" sz="2400" dirty="0"/>
          </a:p>
          <a:p>
            <a:r>
              <a:rPr lang="ja-JP" altLang="en-US" sz="2400" dirty="0"/>
              <a:t>後方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クリップ面</a:t>
            </a:r>
            <a:endParaRPr lang="en-US" altLang="ja-JP" sz="2400" dirty="0"/>
          </a:p>
          <a:p>
            <a:r>
              <a:rPr lang="en-US" altLang="ja-JP" dirty="0" err="1" smtClean="0"/>
              <a:t>farPlaneDistance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855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クリップとは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67" y="1690687"/>
            <a:ext cx="5479473" cy="36168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0104">
            <a:off x="351145" y="3270871"/>
            <a:ext cx="2157074" cy="21570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155340" y="2162472"/>
            <a:ext cx="4703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視錐台の範囲のみ画面に描画される。</a:t>
            </a:r>
            <a:endParaRPr kumimoji="1" lang="en-US" altLang="ja-JP" sz="40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55340" y="3826412"/>
            <a:ext cx="4703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4000" dirty="0" smtClean="0">
                <a:solidFill>
                  <a:prstClr val="black"/>
                </a:solidFill>
              </a:rPr>
              <a:t>フラスタムカリング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pPr lvl="0"/>
            <a:r>
              <a:rPr lang="en-US" altLang="ja-JP" sz="4000" dirty="0" smtClean="0">
                <a:solidFill>
                  <a:prstClr val="black"/>
                </a:solidFill>
              </a:rPr>
              <a:t>(</a:t>
            </a:r>
            <a:r>
              <a:rPr lang="ja-JP" altLang="en-US" sz="4000" dirty="0" smtClean="0">
                <a:solidFill>
                  <a:prstClr val="black"/>
                </a:solidFill>
              </a:rPr>
              <a:t>視錐台カリング</a:t>
            </a:r>
            <a:r>
              <a:rPr lang="en-US" altLang="ja-JP" sz="4000" dirty="0" smtClean="0">
                <a:solidFill>
                  <a:prstClr val="black"/>
                </a:solidFill>
              </a:rPr>
              <a:t>)</a:t>
            </a:r>
            <a:endParaRPr lang="ja-JP" alt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実際にやってみよー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r>
              <a:rPr lang="ja-JP" altLang="en-US" dirty="0" smtClean="0"/>
              <a:t>サンプルプロジェクト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</a:t>
            </a:r>
            <a:r>
              <a:rPr lang="en-US" altLang="ja-JP" dirty="0"/>
              <a:t>://github.com/waday1/FPS-sample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10341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１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　一人称</a:t>
            </a:r>
            <a:r>
              <a:rPr kumimoji="1" lang="ja-JP" altLang="en-US" sz="3600" dirty="0" smtClean="0"/>
              <a:t>視点にしてみよう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２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　</a:t>
            </a:r>
            <a:r>
              <a:rPr lang="ja-JP" altLang="en-US" sz="3600" dirty="0"/>
              <a:t>縦</a:t>
            </a:r>
            <a:r>
              <a:rPr lang="ja-JP" altLang="en-US" sz="3600" dirty="0" smtClean="0"/>
              <a:t>の見渡しをしよう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３</a:t>
            </a:r>
            <a:r>
              <a:rPr kumimoji="1" lang="en-US" altLang="ja-JP" sz="3600" dirty="0" smtClean="0"/>
              <a:t>.</a:t>
            </a:r>
            <a:r>
              <a:rPr kumimoji="1" lang="ja-JP" altLang="en-US" sz="3600" dirty="0" smtClean="0"/>
              <a:t>　ズームイン・アウトしてみよう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69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</a:t>
            </a:r>
            <a:r>
              <a:rPr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7379"/>
          </a:xfrm>
        </p:spPr>
        <p:txBody>
          <a:bodyPr>
            <a:normAutofit lnSpcReduction="10000"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一人称視点のカメラの作成</a:t>
            </a:r>
          </a:p>
          <a:p>
            <a:pPr marL="0" indent="0">
              <a:buNone/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://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msdn.microsoft.com/jajp/library/bb203907(v=xnagamestudio.31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).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aspx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ビューポートと視錐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台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https://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msdn.microsoft.com/jajp/library/bb975157(v=xnagamestudio.31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).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aspx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zh-TW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射影座標</a:t>
            </a:r>
            <a:r>
              <a:rPr lang="zh-TW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変換</a:t>
            </a:r>
            <a:endParaRPr lang="en-US" altLang="zh-TW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zh-TW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http://</a:t>
            </a:r>
            <a:r>
              <a:rPr lang="en-US" altLang="zh-TW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sorceryforce.com/xna/tips_projectionmatrix.html</a:t>
            </a:r>
            <a:endParaRPr lang="en-US" altLang="zh-TW" sz="12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ビュー座標変換</a:t>
            </a:r>
          </a:p>
          <a:p>
            <a:pPr marL="0" indent="0">
              <a:buNone/>
            </a:pPr>
            <a:r>
              <a:rPr lang="en-US" altLang="zh-TW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5"/>
              </a:rPr>
              <a:t>http://</a:t>
            </a:r>
            <a:r>
              <a:rPr lang="en-US" altLang="zh-TW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5"/>
              </a:rPr>
              <a:t>sorceryforce.com/xna/tips_viewmatrix.html</a:t>
            </a:r>
            <a:endParaRPr lang="en-US" altLang="zh-TW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+mj-ea"/>
                <a:ea typeface="+mj-ea"/>
              </a:rPr>
              <a:t>プログラマー的処理を減らすための数学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カリングについて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</a:t>
            </a:r>
            <a:r>
              <a:rPr lang="en-US" altLang="zh-TW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://www.accessgames-blog.com/blog/2010/08/post-da2b.html</a:t>
            </a:r>
            <a:endParaRPr lang="en-US" altLang="zh-TW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zh-TW" altLang="en-US" sz="2400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8927" y="2969779"/>
            <a:ext cx="11242963" cy="1325563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/>
              <a:t>ご清聴ありがとうございました。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944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アジェンダ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一人称</a:t>
            </a:r>
            <a:r>
              <a:rPr lang="ja-JP" altLang="en-US" sz="3600" dirty="0" smtClean="0"/>
              <a:t>と三人称の違い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/>
              <a:t>やり方紹介（</a:t>
            </a:r>
            <a:r>
              <a:rPr lang="ja-JP" altLang="en-US" sz="3600" dirty="0" smtClean="0"/>
              <a:t>ソースコード解説）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lang="ja-JP" altLang="en-US" sz="3600" dirty="0"/>
              <a:t>実際</a:t>
            </a:r>
            <a:r>
              <a:rPr lang="ja-JP" altLang="en-US" sz="3600" dirty="0" smtClean="0"/>
              <a:t>にやってみよー！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24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3366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一人称と三人称の違い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22" y="2539476"/>
            <a:ext cx="4784678" cy="318787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9476"/>
            <a:ext cx="5034887" cy="318787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569122" y="1869171"/>
            <a:ext cx="150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一人称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869170"/>
            <a:ext cx="150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三</a:t>
            </a:r>
            <a:r>
              <a:rPr kumimoji="1" lang="ja-JP" altLang="en-US" sz="3200" dirty="0" smtClean="0"/>
              <a:t>人称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88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ソースコード（</a:t>
            </a:r>
            <a:r>
              <a:rPr kumimoji="1" lang="en-US" altLang="ja-JP" dirty="0" err="1" smtClean="0"/>
              <a:t>Camera.cs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1801505"/>
            <a:ext cx="11073369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10963944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1105573" y="5583381"/>
            <a:ext cx="5793991" cy="13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8200" y="5818909"/>
            <a:ext cx="7003473" cy="27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爆発 1 9"/>
          <p:cNvSpPr/>
          <p:nvPr/>
        </p:nvSpPr>
        <p:spPr>
          <a:xfrm rot="20419273">
            <a:off x="1718234" y="1145697"/>
            <a:ext cx="8755528" cy="515724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たったこれだけ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7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2263048"/>
            <a:ext cx="4776096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プレイヤーの現在の向きを使って回転行列を作成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468419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プレイヤーの向き</a:t>
            </a:r>
          </a:p>
          <a:p>
            <a:r>
              <a:rPr lang="en-US" altLang="ja-JP" dirty="0" err="1" smtClean="0"/>
              <a:t>avatarmodelComponent.rotation.Y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59982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回転行列</a:t>
            </a:r>
            <a:endParaRPr lang="en-US" altLang="ja-JP" sz="2400" dirty="0" smtClean="0"/>
          </a:p>
          <a:p>
            <a:r>
              <a:rPr lang="en-US" altLang="ja-JP" dirty="0" err="1" smtClean="0"/>
              <a:t>rotationMatrix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2790412"/>
            <a:ext cx="4135582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プレイヤーの目線を回転行列を使い、目線の向きを更新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468419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プレイヤーの目線</a:t>
            </a:r>
            <a:r>
              <a:rPr lang="en-US" altLang="ja-JP" dirty="0" err="1" smtClean="0"/>
              <a:t>avatarHeadOffset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59982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更新後の目線</a:t>
            </a:r>
            <a:endParaRPr lang="en-US" altLang="ja-JP" sz="2400" dirty="0" smtClean="0"/>
          </a:p>
          <a:p>
            <a:r>
              <a:rPr lang="en-US" altLang="ja-JP" dirty="0" err="1" smtClean="0"/>
              <a:t>headOffset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3290998"/>
            <a:ext cx="3470564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カメラの現在の位置を計算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プレイヤーの位置　＋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目線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806883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カメラの現在の</a:t>
            </a:r>
            <a:r>
              <a:rPr lang="ja-JP" altLang="en-US" sz="2400" dirty="0" smtClean="0"/>
              <a:t>位置</a:t>
            </a:r>
            <a:r>
              <a:rPr lang="en-US" altLang="ja-JP" dirty="0" smtClean="0"/>
              <a:t>position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84586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プレイヤーの</a:t>
            </a:r>
            <a:r>
              <a:rPr lang="ja-JP" altLang="en-US" sz="2400" dirty="0" smtClean="0"/>
              <a:t>位置</a:t>
            </a:r>
            <a:r>
              <a:rPr lang="en-US" altLang="ja-JP" dirty="0" err="1"/>
              <a:t>avatarmodelComponent.position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199" y="3821373"/>
            <a:ext cx="4828309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カメラ</a:t>
            </a:r>
            <a:r>
              <a:rPr lang="ja-JP" altLang="en-US" sz="2800" dirty="0" smtClean="0"/>
              <a:t>からどれだけ離れているかを回転行列を使い、更新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806883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カメラからの距離</a:t>
            </a:r>
            <a:endParaRPr lang="en-US" altLang="ja-JP" sz="2400" dirty="0" smtClean="0"/>
          </a:p>
          <a:p>
            <a:r>
              <a:rPr lang="en-US" altLang="ja-JP" dirty="0" err="1" smtClean="0"/>
              <a:t>referenceTranslate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8872" y="4845860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計算後</a:t>
            </a:r>
            <a:endParaRPr lang="en-US" altLang="ja-JP" sz="2400" dirty="0" smtClean="0"/>
          </a:p>
          <a:p>
            <a:r>
              <a:rPr lang="en-US" altLang="ja-JP" dirty="0" err="1" smtClean="0"/>
              <a:t>transformedReference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801505"/>
            <a:ext cx="7226940" cy="4749420"/>
          </a:xfrm>
        </p:spPr>
      </p:pic>
      <p:sp>
        <p:nvSpPr>
          <p:cNvPr id="5" name="正方形/長方形 4"/>
          <p:cNvSpPr/>
          <p:nvPr/>
        </p:nvSpPr>
        <p:spPr>
          <a:xfrm>
            <a:off x="668740" y="1690688"/>
            <a:ext cx="7325333" cy="48602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1" y="4368126"/>
            <a:ext cx="3068782" cy="354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98872" y="1690688"/>
            <a:ext cx="3560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実際のカメラの見ている位置を計算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カメラからの距離　</a:t>
            </a:r>
            <a:r>
              <a:rPr lang="ja-JP" altLang="en-US" sz="2800" dirty="0" smtClean="0"/>
              <a:t>＋</a:t>
            </a:r>
            <a:endParaRPr kumimoji="1" lang="en-US" altLang="ja-JP" sz="2800" dirty="0" smtClean="0"/>
          </a:p>
          <a:p>
            <a:r>
              <a:rPr lang="ja-JP" altLang="en-US" sz="2800" dirty="0"/>
              <a:t>カメラ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位置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98872" y="3806883"/>
            <a:ext cx="3408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カメラがみている位置</a:t>
            </a:r>
            <a:r>
              <a:rPr lang="en-US" altLang="ja-JP" dirty="0" err="1"/>
              <a:t>cameraLookat</a:t>
            </a:r>
            <a:endParaRPr lang="en-US" altLang="ja-JP" dirty="0"/>
          </a:p>
          <a:p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838200" y="5597236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838200" y="5818909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239</Words>
  <Application>Microsoft Office PowerPoint</Application>
  <PresentationFormat>ワイド画面</PresentationFormat>
  <Paragraphs>86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新細明體</vt:lpstr>
      <vt:lpstr>Arial</vt:lpstr>
      <vt:lpstr>Calibri</vt:lpstr>
      <vt:lpstr>Calibri Light</vt:lpstr>
      <vt:lpstr>Office テーマ</vt:lpstr>
      <vt:lpstr>一人称視点の カメラの作り方</vt:lpstr>
      <vt:lpstr>アジェンダ</vt:lpstr>
      <vt:lpstr>一人称と三人称の違い</vt:lpstr>
      <vt:lpstr>ソースコード（Camera.cs）</vt:lpstr>
      <vt:lpstr>ソースコード</vt:lpstr>
      <vt:lpstr>ソースコード</vt:lpstr>
      <vt:lpstr>ソースコード</vt:lpstr>
      <vt:lpstr>ソースコード</vt:lpstr>
      <vt:lpstr>ソースコード</vt:lpstr>
      <vt:lpstr>ソースコード</vt:lpstr>
      <vt:lpstr>ソースコード</vt:lpstr>
      <vt:lpstr>クリップとは</vt:lpstr>
      <vt:lpstr>実際にやってみよー</vt:lpstr>
      <vt:lpstr>参考ページ</vt:lpstr>
      <vt:lpstr>ご清聴ありがとうございました。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</dc:creator>
  <cp:lastModifiedBy>atsushi</cp:lastModifiedBy>
  <cp:revision>19</cp:revision>
  <dcterms:created xsi:type="dcterms:W3CDTF">2017-07-23T13:57:36Z</dcterms:created>
  <dcterms:modified xsi:type="dcterms:W3CDTF">2017-07-23T17:05:39Z</dcterms:modified>
</cp:coreProperties>
</file>