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87" r:id="rId2"/>
    <p:sldId id="488" r:id="rId3"/>
    <p:sldId id="489" r:id="rId4"/>
    <p:sldId id="335" r:id="rId5"/>
    <p:sldId id="514" r:id="rId6"/>
    <p:sldId id="491" r:id="rId7"/>
    <p:sldId id="496" r:id="rId8"/>
    <p:sldId id="507" r:id="rId9"/>
    <p:sldId id="508" r:id="rId10"/>
    <p:sldId id="511" r:id="rId11"/>
    <p:sldId id="512" r:id="rId12"/>
    <p:sldId id="513" r:id="rId13"/>
    <p:sldId id="416" r:id="rId14"/>
    <p:sldId id="509" r:id="rId15"/>
    <p:sldId id="510" r:id="rId16"/>
    <p:sldId id="516" r:id="rId17"/>
    <p:sldId id="517" r:id="rId18"/>
    <p:sldId id="515" r:id="rId19"/>
    <p:sldId id="506" r:id="rId2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29"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05:25.645"/>
    </inkml:context>
    <inkml:brush xml:id="br0">
      <inkml:brushProperty name="width" value="0.05" units="cm"/>
      <inkml:brushProperty name="height" value="0.05" units="cm"/>
    </inkml:brush>
  </inkml:definitions>
  <inkml:trace contextRef="#ctx0" brushRef="#br0">0 71 24575,'9'0'0,"19"-9"0,22-19 0,3-5-8191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06:04.78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0,'8'5,"4"4,-1 7,-3 12,-1 18,-4 15,0 9,-3 6,0-7,0-14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06:17.735"/>
    </inkml:context>
    <inkml:brush xml:id="br0">
      <inkml:brushProperty name="width" value="0.35" units="cm"/>
      <inkml:brushProperty name="height" value="0.35" units="cm"/>
      <inkml:brushProperty name="color" value="#FFFFFF"/>
    </inkml:brush>
  </inkml:definitions>
  <inkml:trace contextRef="#ctx0" brushRef="#br0">0 3004 24575,'1525'-25'-1486,"-634"0"1783,-516 0-312,-60 2 932,-302 22-876,0 1-1,0 0 1,-1 1-1,1 0 1,0 0 0,14 5-1,-23-4-40,1 0 0,-1 0 1,0 0-1,0 0 0,0 1 0,0-1 0,-1 1 0,1 0 1,-1 1-1,1-1 0,-1 0 0,0 1 0,-1 0 0,1 0 0,0-1 1,-1 2-1,0-1 0,0 0 0,0 0 0,1 8 0,5 19 0,-2 0 0,-1 1 0,-2 0 0,-1 0 0,-2 0 0,-3 32 0,-2 10 0,-4-1 0,-4 0 0,-2-1 0,-3 0 0,-4-1 0,-3-2 0,-2 0 0,-4-2 0,-3-1 0,-2-1 0,-3-3 0,-3-1 0,-2-2 0,-3-2 0,-104 98 0,40-67 0,96-78 0,0 0 0,0-1 0,-1-1 0,0-1 0,-30 10 0,44-17 0,-1 1 0,1 0 0,0-1 0,-1 1 0,1-1 0,-1 0 0,1 0 0,-1 0 0,1 0 0,0 0 0,-1 0 0,1-1 0,-1 1 0,1-1 0,0 1 0,-1-1 0,1 0 0,0 0 0,-3-2 0,2 0 0,0 0 0,0 0 0,0-1 0,1 1 0,-1-1 0,1 1 0,0-1 0,0 0 0,0 0 0,0 0 0,-2-8 0,-6-28 0,-9-59 0,-15-152 0,0-102-164,-35-1449-3185,76 1528 3185,-1 205 180,30-130 1,13 31-298,7 2 0,6 2 0,160-291 0,-163 350 1235,4 3-1,104-128 1,-165 227-901,0 0 1,0 1-1,0-1 1,0 1-1,1 0 0,-1 0 1,6-4-1,-7 6-50,-1 0 0,0 0 1,1 0-1,-1 0 0,0 0 0,1 0 0,-1 0 0,0 0 0,1 0 1,-1 0-1,0 0 0,1 0 0,-1 0 0,0 0 0,1 0 0,-1 0 1,0 0-1,0 1 0,1-1 0,-1 0 0,0 0 0,1 0 1,-1 0-1,0 1 0,0-1 0,1 0 0,-1 0 0,0 1 0,1-1 1,5 19 15,-2 20 248,-2 0 0,-5 65 0,3-88-185,-7 91-22,-4 0 1,-5-1-1,-5 0 1,-4-1-1,-5-2 0,-4-1 1,-70 144-1,-93 103-60,180-326 0,-1-2 0,-28 29 0,-20 21 0,-420 601-384,39 26-1,418-651 395,-47 73 49,-90 194 0,83-153 433,28-56-343,48-91-149,4-6 0,-1-1 0,1 0 0,-1 1 0,0-1 0,-1-1 0,1 1 0,-7 6 0,22-44 0,413-954-1058,-252 587 794,-128 300 264,-43 96 0,0-1 0,0 1 0,0 0 0,0-1 0,0 1 0,1 0 0,-1 0 0,1 0 0,-1 0 0,1 0 0,0 1 0,0-1 0,-1 0 0,1 1 0,3-2 0,-5 3 0,1 0 0,-1 0 0,0 1 0,1-1 0,-1 0 0,0 0 0,1 0 0,-1 1 0,0-1 0,1 0 0,-1 1 0,0-1 0,0 0 0,1 1 0,-1-1 0,0 0 0,0 1 0,1-1 0,-1 0 0,0 1 0,0-1 0,0 0 0,0 1 0,0-1 0,0 1 0,0-1 0,0 0 0,0 1 0,2 29 0,-7 14 0,-2 0 0,-2 0 0,-2-1 0,-30 78 0,-33 63-165,-193 344-1,-155 145 126,352-566 40,-313 458 0,378-557 0,-1 0 0,0 0 0,-1-1 0,-10 10 0,16-17 0,1 1 0,0-1 0,-1 0 0,1 1 0,-1-1 0,1 0 0,-1 0 0,1 1 0,0-1 0,-1 0 0,1 0 0,-1 0 0,1 0 0,-1 0 0,1 1 0,-1-1 0,1 0 0,-1 0 0,1 0 0,-1 0 0,1-1 0,-1 1 0,1 0 0,-1 0 0,1 0 0,-1 0 0,1 0 0,-1-1 0,1 1 0,-1 0 0,1 0 0,-1-1 0,1 1 0,0 0 0,-1-1 0,1 1 0,0 0 0,-1-1 0,1 1 0,0-1 0,-1 1 0,1-1 0,0 1 0,0 0 0,0-1 0,-1 1 0,1-1 0,0 1 0,0-1 0,0 1 0,0-1 0,0 1 0,0-1 0,0 1 0,0-1 0,0 1 0,0-1 0,0 1 0,0-1 0,0-14 0,0 0 0,0 0 0,2 0 0,3-16 0,35-162 0,43-105-164,481-1296-670,-438 1296 727,-27 91-321,-92 193 410,1 0 0,0 0 0,1 1 0,0 0 0,19-20 0,-27 33 18,0-1 0,0 0 0,-1 0 0,1 1 0,0-1 0,0 1 0,0-1 0,0 1 0,0-1 0,0 1 0,0-1 0,0 1 0,0 0 0,0-1 0,0 1 0,0 0 0,0 0 0,0 0 0,0 0 0,0 0 0,0 0 0,0 0 0,0 0 0,0 0 0,0 1 0,0-1 0,0 0 0,0 1 0,0-1 0,0 1 0,0-1 0,0 1 0,0-1 0,-1 1 0,1 0 0,0-1 0,0 1 0,-1 0 0,1 0 0,0-1 0,-1 1 0,1 0 0,0 0 0,-1 0 0,1 0 0,-1 0 0,0 0 0,1 0 0,-1 0 0,0 1 0,5 11 0,-2 1 0,1 0 0,-2 0 0,0 0 0,0 23 0,-1 58-13,-3 0-1,-30 183 1,-78 191 217,96-416 366,3 0-1,-9 106 0,18 106 893,2-226-1462,0-23 0,0 0 0,4 26 0,-2-39 0,3-9 0,372-457 0,-331 420 0,-46 42 0,1 1 0,0-1 0,-1 0 0,1 1 0,0-1 0,0 1 0,0-1 0,-1 1 0,1-1 0,0 1 0,0 0 0,0-1 0,0 1 0,0 0 0,0 0 0,0 0 0,0 0 0,-1 0 0,1 0 0,0 0 0,0 0 0,0 0 0,0 0 0,0 0 0,0 0 0,0 1 0,0-1 0,0 0 0,0 1 0,-1-1 0,1 1 0,0-1 0,0 1 0,0-1 0,-1 1 0,1-1 0,0 1 0,-1 0 0,1-1 0,0 1 0,0 1 0,1 3 0,0 0 0,0 0 0,0 1 0,-1-1 0,0 1 0,1 6 0,2 20 0,-3-1 0,0 1 0,-2 0 0,-1-1 0,-12 58 0,-51 154 0,59-223 0,-18 53 0,21-66 0,1-1 0,-2 1 0,1-1 0,0 1 0,-1-1 0,-9 10 0,13-15 0,-1-1 0,1 0 0,0 0 0,0 1 0,0-1 0,-1 0 0,1 0 0,0 0 0,0 1 0,-1-1 0,1 0 0,0 0 0,0 0 0,-1 0 0,1 1 0,0-1 0,-1 0 0,1 0 0,0 0 0,-1 0 0,1 0 0,0 0 0,0 0 0,-1 0 0,1 0 0,0 0 0,-1 0 0,1 0 0,0 0 0,-1 0 0,1 0 0,0-1 0,-1 1 0,-3-16 0,6 0 0,1-1 0,0 0 0,9-26 0,55-139 0,51-73-164,-17 60-646,196-283 0,-213 362 502,6 5-1,5 3 1,167-147-1,129-37-674,-159 148 52,455-205-1,287-17-1137,-643 265 1203,-264 83 771,92-13 1,-149 29 145,0 1-1,-1 0 1,1 1 0,0 0-1,0 0 1,0 1 0,0 0-1,0 1 1,0 0 0,-1 1-1,14 5 1,-18-5-30,1 1 0,-1 0 1,0 0-1,0 1 0,0-1 0,-1 1 0,1 0 1,-1 1-1,-1-1 0,1 0 0,-1 1 1,0 0-1,0 0 0,0 0 0,-1 0 0,0 1 1,2 11-1,4 20-10,-2 1 0,-2-1 0,0 48-1,-10 202 96,-35 273 1088,-195 957 0,205-1355-1051,29-111-143,2-49 0,0-1 0,1 1 0,-1-1 0,1 1 0,0-1 0,0 0 0,0 1 0,0-1 0,0 0 0,0 0 0,0 1 0,3 1 0,-3-2 0,1-1 0,0 1 0,-1-1 0,1 0 0,0 0 0,0 0 0,0 0 0,0 0 0,0 0 0,0 0 0,0 0 0,0-1 0,5 1 0,1 0 0,0 0 0,0-1 0,0-1 0,13-1 0,24-7 0,77-25 0,282-108 383,32-11 773,13 35 30,-38 59-488,-247 39-526,-27-4 308,146-45 1,-124 27-269,97-22-376,71-16-558,1816-492-2684,-1786 470 3243,-71 21-523,251-70 1281,-378 116 1638,194-17-1,-331 49-2009,-13 1-186,0 1 0,-1-1 0,1 2 0,0-1 1,0 1-1,0 1 0,0-1 0,0 2 0,0-1 0,10 4 0,-17-4-37,-1 0 0,1 0 0,-1 0 0,1 0 0,-1 0 0,1 1 0,-1-1 0,0 1 0,0-1 0,1 1 0,-1-1 0,0 1 0,0-1 0,-1 1 0,1 0 0,0 0 0,-1-1 0,1 1 0,-1 0 0,1 0 0,-1 0 0,0 0 0,0 2 0,1 8 0,-1 0 0,-1 0 0,0 0 0,0 0 0,-2 0 0,1-1 0,-8 21 0,-41 89 0,50-119 0,-55 107-183,-5-2-1,-4-4 1,-4-2-1,-109 120 1,12-39-276,-218 181 1,199-204 312,-231 150 0,315-244 88,-4-4-1,-2-4 1,-2-5 0,-145 47 0,-232 28 58,481-126 4,2 0 27,-1-1 1,1 1-1,0 0 0,-1-1 0,1 0 1,-1 0-1,1 0 0,-6-1 0,8 1-21,1 0-1,0 0 0,-1 0 0,1-1 0,0 1 0,-1 0 0,1 0 0,0-1 0,0 1 0,-1 0 0,1 0 0,0-1 0,0 1 0,-1 0 0,1-1 0,0 1 0,0 0 0,0-1 0,0 1 1,-1 0-1,1-1 0,0 1 0,0-1 0,0 1 0,0 0 0,0-1 0,0 1 0,0-1 0,0 1 0,0 0 0,0-1 0,12-24 367,66-68 317,82-75-560,86-68-297,55-29-431,343-231 0,-379 317 123,513-256 0,-638 370 472,-134 62 0,-8 2 0,-20 7 0,-55 19 0,-131 40 0,-95 16-634,-474 62-1,617-129 1454,152-13-720,0-1 0,-1 0-1,1-1 1,0 0-1,0 0 1,0-1 0,-9-3-1,16 5-80,0-1-1,0 1 0,0-1 0,0 1 0,0-1 1,0 1-1,1-1 0,-1 0 0,0 0 0,0 1 1,1-1-1,-1 0 0,0 0 0,1 0 1,-1 0-1,1 0 0,-1 0 0,1 0 0,0 0 1,-1 0-1,1 0 0,0 0 0,-1-1 0,2-1 11,-1 1 0,0-1 0,1 0 0,-1 1 0,1-1 0,0 1 0,0-1 0,0 1 0,0-1 0,1 1 0,-1 0 0,1-1 0,2-2 0,11-13 2,1 1 1,1 0-1,35-26 1,37-23-65,138-76 1,114-32-763,67 4-463,-269 122-3138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06:31.235"/>
    </inkml:context>
    <inkml:brush xml:id="br0">
      <inkml:brushProperty name="width" value="0.35" units="cm"/>
      <inkml:brushProperty name="height" value="0.35" units="cm"/>
      <inkml:brushProperty name="color" value="#FFFFFF"/>
    </inkml:brush>
  </inkml:definitions>
  <inkml:trace contextRef="#ctx0" brushRef="#br0">12088 970 24575,'-1'10'0,"-1"-1"0,0 1 0,-1 0 0,0-1 0,0 0 0,-1 1 0,0-1 0,-1-1 0,0 1 0,-10 13 0,2-1 0,-137 216 0,-188 225 0,291-403 0,-101 119 0,112-139 0,-2-1 0,-58 45 0,70-66 0,-1-1 0,0-2 0,-1 0 0,0-2 0,-36 11 0,-1 1 0,-488 221 0,536-236 0,1 1 0,-21 16 0,36-26 0,-1 1 0,1 0 0,0-1 0,0 1 0,0 0 0,0 0 0,0 0 0,0 0 0,1-1 0,-1 1 0,0 0 0,0 1 0,1-1 0,-1 0 0,0 0 0,1 0 0,0 0 0,-1 0 0,1 1 0,-1-1 0,1 0 0,0 0 0,0 1 0,0-1 0,0 0 0,0 0 0,0 1 0,0 1 0,2-1 0,-1 0 0,1-1 0,0 1 0,-1-1 0,1 0 0,0 1 0,0-1 0,0 0 0,0 0 0,0 0 0,0-1 0,0 1 0,0 0 0,0-1 0,4 1 0,15 3 0,1-2 0,33 1 0,-39-4 0,0 2 0,0 0 0,0 1 0,0 0 0,25 8 0,-40-10 0,-1 0 0,1 1 0,-1-1 0,1 0 0,-1 0 0,1 1 0,-1-1 0,1 0 0,-1 1 0,1-1 0,-1 0 0,1 1 0,-1-1 0,1 1 0,-1-1 0,0 1 0,1-1 0,-1 1 0,0-1 0,1 1 0,-1-1 0,0 1 0,0-1 0,1 2 0,-2-1 0,1 0 0,0 0 0,-1 0 0,1 0 0,-1 0 0,1-1 0,-1 1 0,1 0 0,-1 0 0,0 0 0,1-1 0,-1 1 0,0 0 0,1-1 0,-1 1 0,0 0 0,0-1 0,-2 2 0,-18 8 0,0 0 0,-1-2 0,-1 0 0,-24 5 0,-300 64 0,-240 18-164,-236-5-655,-211-17-164,-152-22 0,-1166-3-818,5-41-330,1606-10 1148,234-1 0,201-2 0,284 6 787,-1-1-1,0-2 0,0 0 1,-24-7-1,47 10 186,-1 0-1,0 0 1,0-1-1,0 1 1,0 0-1,1 0 1,-1-1-1,0 1 1,0 0-1,1-1 1,-1 1-1,0-1 1,1 1-1,-1-1 1,0 1-1,1-1 1,-1 0-1,1 1 1,-1-1-1,1 0 1,-1 1-1,1-1 1,-1 0-1,1 0 1,0 1-1,-1-1 1,1 0-1,0 0 1,0 0-1,0 0 1,0 1-1,-1-1 1,1 0-1,0 0 1,0 0-1,1 0 1,-1 1-1,0-1 1,0 0-1,0 0 1,1 0-1,-1 0 1,0 1-1,1-1 1,-1 0-1,0 0 1,1 1-1,-1-1 1,1 0-1,-1 1 1,1-1-1,0 1 1,-1-1-1,1 0 1,-1 1-1,2-1 1,8-9 107,0 1 1,1 1 0,0 0-1,24-14 1,62-27 865,-78 40-769,-7 4-105,39-22 484,1 3 0,2 3 1,0 2-1,91-21 0,-16 24 411,173 1 0,822 18 2365,-1103-3-3348,49 6 0,-64-5 0,-1 0 0,0 1 0,0-1 0,1 1 0,-1 0 0,0 1 0,-1-1 0,1 1 0,0 0 0,4 4 0,-5-4 62,-1 0 1,1-1 0,0 1-1,0-1 1,0 0 0,0 0-1,0 0 1,0-1-1,0 1 1,1-1 0,-1 0-1,0 0 1,1 0 0,-1-1-1,9 0 1,7-2 93,-1-1 0,38-10 0,-53 12-156,232-75 97,170-79-261,203-81-655,198-72-164,171-40 0,151-5 0,116 20 0,3382-612-2949,-3966 842 2949,-244 63 0,-388 39 819,-1 2 0,39 6 1,-60-6 108,0 1 0,0 0 1,1 0-1,-1 0 1,-1 1-1,1 0 0,0 0 1,10 7-1,-14-8 28,-1 0 0,0 0-1,0 0 1,0 0 0,0 1-1,0-1 1,0 1 0,-1-1-1,1 1 1,-1-1 0,0 1-1,0 0 1,0 0 0,0-1 0,0 1-1,0 0 1,0 4 0,-1 0-23,0-1 1,-1 1 0,1-1 0,-1 1 0,0-1 0,-1 0 0,0 0-1,0 0 1,-3 8 0,-13 20-134,-1-1-1,-2 0 0,-1-1 1,-33 36-1,-183 190-211,-769 679 2876,718-705-1638,-10-13 1,-330 182-1,202-166-1103,-472 184 0,663-327 72,208-82 430,-1-1-1,-58 9 1,85-17-207,-1-1 1,1 0-1,-1 0 0,1 0 1,-1 0-1,0 0 1,1 0-1,-1-1 0,1 1 1,-1-1-1,1 0 0,0 1 1,-1-1-1,1 0 1,-3-2-1,4 2-18,0 0 1,1 0-1,-1 0 0,0 0 1,0 0-1,1 0 1,-1 0-1,1 0 0,-1 0 1,1 0-1,0 0 1,-1 0-1,1 0 0,0 0 1,0-1-1,-1 1 1,1 0-1,0 0 0,0 0 1,1-1-1,-1 1 1,0 0-1,0-1 0,4-9 100,0 0 0,0 0-1,1 1 1,1-1 0,9-13-1,-12 19-70,113-161 855,68-59-245,382-377 815,-397 445-1331,300-213 0,-205 207 1392,-215 138-1388,-46 23-143,-6 4-5,-32 16 6,-113 57-2,-124 52 0,-127 53-164,-1533 733-1631,1616-750 1814,112-48 57,151-76-57,51-38-19,0 0 1,0 1-1,1-1 0,-1 1 1,1 0-1,-1 0 0,1-1 1,-1 1-1,1 0 0,0 0 0,0 0 1,0 0-1,0 0 0,-1 5 1,3-6-1,-1 0 0,0 0 0,1 0-1,-1 0 1,0 0 0,1 0 0,-1 0 0,1 0 0,0 0 0,-1 0 0,1 0 0,0 0 0,-1 0 0,1-1 0,0 1-1,0 0 1,0-1 0,0 1 0,0 0 0,0-1 0,0 1 0,0-1 0,0 1 0,0-1 0,0 0 0,0 1 0,0-1-1,2 0 1,11 4 0,1-2-1,-1 0 1,27 0-1,323-20 1,297-49-164,291-34-655,3365-295-3113,-3727 351 2949,-315 23 0,-260 19 737,-23 2 0,-86 3-245,-430 22-492,-432 45 42,-295 54 291,-88 44 528,110 21 122,238-7 72,278-23 215,261-35-143,232-46 145,186-58-206,33-15-26,11-4 39,32-9 313,49-16 1,173-58 573,119-30 0,111-9 0,90 16 0,932-45 74,-5 113-1286,-1151 41-482,-126 7 326,-222-9 378,1 0 0,-1 0 0,1 2 0,-1-1 0,0 1 0,0 1 0,15 7 0,-26-11 8,0 1 0,0-1 0,0 1 0,-1-1 0,1 1-1,0 0 1,0-1 0,-1 1 0,1 0 0,-1 0-1,1 0 1,0-1 0,-1 1 0,0 0 0,1 0 0,-1 0-1,1 0 1,-1 0 0,0 0 0,0 0 0,1 0-1,-1 0 1,0 0 0,0 1 0,-1 0 9,1 0 0,-1 0 1,0 0-1,1 0 0,-1 0 0,0 0 1,0 0-1,-1-1 0,1 1 0,0 0 1,-1-1-1,1 1 0,-3 2 0,-13 10 154,-1-1 0,0-1 0,-1 0 0,-30 14-1,-193 76 758,-129 18-189,-119 10 57,-992 195-2027,885-201 685,263-50-150,-56 30 298,309-73 569,67-21 184,14-9-336,0-1-1,0 0 1,0 0 0,0 1 0,0-1-1,0 0 1,0 0 0,0 1 0,0-1 0,0 0-1,0 1 1,0-1 0,0 0 0,0 0-1,0 1 1,0-1 0,1 0 0,-1 0-1,0 1 1,0-1 0,0 0 0,0 0 0,1 0-1,-1 1 1,0-1 0,0 0 0,0 0-1,1 0 1,-1 0 0,0 1 0,0-1 0,0 0-1,1 0 1,-1 0 0,0 0 0,1 0-1,-1 0 1,0 0 0,1 0 0,11 3 184,0 0 1,0-2 0,0 1-1,14-1 1,138 2 786,82-4 0,152-3-314,863 13 1340,-1039 5-2009,-186-11 0,68 15 0,-101-17 0,0 0 0,0 0 0,1 0 0,-1 0 0,0 1 0,0-1 0,0 1 0,0 0 0,0 0 0,4 4 0,-6-5 0,-1 0 0,1-1 0,-1 1 0,0 0 0,1-1 0,-1 1 0,0 0 0,1-1 0,-1 1 0,0 0 0,0 0 0,0-1 0,0 1 0,1 0 0,-1 0 0,0 0 0,-1-1 0,1 1 0,0 0 0,0 0 0,0-1 0,0 1 0,-1 0 0,1 0 0,0-1 0,0 1 0,-1 0 0,1-1 0,-1 2 0,-5 4 0,0-1 0,0 0 0,0 0 0,0 0 0,-1-1 0,0 0 0,1 0 0,-13 4 0,-38 15 0,-71 20 0,-814 172-302,351-91 267,520-107 121,53-15-86,37-8 0,16 0 334,46-3-1,-43 5-26,560-68 543,-77 8-1387,-432 54 537,84-6 0,-164 17 0,-22 4 0,-297 50 0,181-36 0,-337 62 0,464-80 1,-43 5-12,45-6 12,-1 0-1,1 0 1,0 0 0,0 0-1,0-1 1,0 1-1,0 0 1,0 0 0,0 0-1,0 0 1,0-1-1,0 1 1,0 0-1,0 0 1,0 0 0,0 0-1,0-1 1,0 1-1,0 0 1,0 0 0,0 0-1,0 0 1,1-1-1,-1 1 1,0 0 0,0 0-1,0 0 1,0 0-1,0 0 1,0-1-1,0 1 1,1 0 0,-1 0-1,0 0 1,0 0-1,0 0 1,0 0 0,0 0-1,1 0 1,-1-1-1,0 1 1,0 0 0,0 0-1,0 0 1,1 0-1,-1 0 1,0 0-1,0 0 1,0 0 0,1 0-1,-1 0 1,29-16 142,220-96 308,-129 62-193,185-109-1,-178 75-257,111-65 0,-99 82-318,206-71 0,157-19-539,-458 144 823,842-227-74,-725 188 976,-14 5-101,23 18-767,-163 27 0,0 0 0,-1 0 0,1 0 0,-1-1 0,1 0 0,-1 0 0,9-6 0,-7 4 0,0 0 0,1 1 0,13-5 0,77-14 0,-67 18 0,50-17 0,19-11 0,43-15 0,435-191 0,123-46 0,-638 259 0,103-62 0,-57 28 0,-101 55 0,0 1 0,0 0 0,0 0 0,1 1 0,-1 0 0,13-2 0,-21 5 0,1 0 0,0 0 0,-1 0 0,1 0 0,0 0 0,0 0 0,-1 0 0,1 1 0,-1-1 0,1 1 0,0 0 0,-1-1 0,1 1 0,-1 0 0,1 0 0,2 2 0,-3-2 0,1 1 0,0 0 0,-1 0 0,0 1 0,0-1 0,1 0 0,-1 0 0,0 0 0,-1 1 0,1-1 0,0 1 0,-1-1 0,1 0 0,-1 6 0,1 7 0,-1 0 0,-1 0 0,0 0 0,-1 0 0,-6 25 0,-29 77 0,1-7 0,-104 342 0,139-447 0,-99 331 0,18-56 0,56-220 0,26-60 0,0 1 0,-1-1 0,1 0 0,0 1 0,0-1 0,0 1 0,-1-1 0,1 0 0,0 1 0,0-1 0,0 1 0,0-1 0,0 1 0,0-1 0,0 0 0,0 1 0,0-1 0,0 1 0,0-1 0,0 1 0,0-1 0,1 0 0,-1 1 0,0-1 0,0 1 0,0-1 0,1 0 0,-1 1 0,0-1 0,0 0 0,1 1 0,-1-1 0,0 0 0,1 1 0,-1-1 0,0 0 0,1 0 0,-1 1 0,0-1 0,1 0 0,-1 0 0,1 0 0,0 1 0,23 1 0,-2-4 0,0-1 0,0 0 0,0-2 0,37-13 0,88-41 0,-116 46 0,81-38 0,-1-4 0,-3-6 0,-3-4 0,144-116 0,-171 110 0,90-105 0,-15 13 0,216-176 0,-198 177 0,-67 62 0,-101 97 0,27-30 0,-24 17 0,-6 15 0,0 1 0,0-1 0,-1 1 0,1-1 0,0 1 0,0-1 0,-1 1 0,1-1 0,0 1 0,-1-1 0,1 1 0,-1 0 0,1-1 0,0 1 0,-1 0 0,1-1 0,-1 1 0,1 0 0,-1 0 0,1-1 0,-1 1 0,1 0 0,-1 0 0,0 0 0,1 0 0,-1 0 0,1 0 0,-1-1 0,0 2 0,-6-2 0,-1 1 0,1 0 0,-1 0 0,1 1 0,-1 0 0,1 1 0,0-1 0,-1 2 0,-8 3 0,-67 33 0,63-29 0,-22 13 0,1 2 0,2 1 0,0 2 0,2 2 0,1 1 0,2 2 0,1 2 0,2 0 0,1 3 0,2 0 0,-42 76 0,-14 33 0,83-145 0,1-1 0,-1 0 0,0 0 0,0 1 0,1-1 0,-1 0 0,0 0 0,0 0 0,0 0 0,0 0 0,-1 0 0,1 0 0,0 0 0,-2 0 0,3-1 0,-1 0 0,1 0 0,-1 0 0,1 0 0,0 0 0,-1 0 0,1 0 0,0-1 0,-1 1 0,1 0 0,0 0 0,-1 0 0,1-1 0,0 1 0,-1 0 0,1 0 0,0-1 0,0 1 0,-1 0 0,1-1 0,0 1 0,0 0 0,0-1 0,0 1 0,-1 0 0,1-1 0,0 1 0,0 0 0,0-1 0,0 1 0,0-1 0,0 0 0,-4-46 0,4 44 0,2-31 0,-1 25 0,0 0 0,-1-1 0,0 1 0,0-1 0,-1 1 0,0 0 0,-3-10 0,4 18 0,-1 1 0,1 0 0,0 0 0,0-1 0,0 1 0,0 0 0,-1 0 0,1-1 0,0 1 0,0 0 0,-1 0 0,1 0 0,0 0 0,0-1 0,-1 1 0,1 0 0,0 0 0,-1 0 0,1 0 0,0 0 0,0 0 0,-1 0 0,1 0 0,0 0 0,-1 0 0,1 0 0,0 0 0,-1 0 0,1 0 0,0 0 0,0 0 0,-1 0 0,1 0 0,0 0 0,-1 1 0,1-1 0,0 0 0,0 0 0,-1 0 0,1 0 0,0 1 0,0-1 0,0 0 0,-1 0 0,1 1 0,0-1 0,0 0 0,0 0 0,0 1 0,-1-1 0,1 0 0,0 0 0,0 1 0,0-1 0,0 0 0,0 0 0,0 1 0,0 0 0,-10 14 0,1 2 0,0-1 0,1 1 0,-6 22 0,-4 7 0,-342 995-732,246-683 591,74-235 152,-111 331 124,150-452-112,1 0 1,-1 0 0,0 0-1,1 0 1,-1 0 0,1 1-1,0-1 1,0 0 0,0 0-1,0 0 1,0 1-1,0-1 1,1 0 0,-1 0-1,1 0 1,-1 0 0,1 0-1,0 1 1,1 1 0,-1-3-16,0 0 0,1 0 0,-1 0 0,0 0 1,0 0-1,1 0 0,-1-1 0,1 1 1,-1-1-1,1 1 0,-1-1 0,1 1 0,-1-1 1,1 0-1,-1 0 0,1 0 0,-1 0 0,1 0 1,-1 0-1,1 0 0,-1 0 0,1 0 1,-1-1-1,1 1 0,-1-1 0,1 1 0,-1-1 1,1 0-1,-1 1 0,2-3 0,14-6-8,-1-2 0,0 0 0,-1-1 0,0 0 0,-1-2 0,0 1 0,21-30 0,-8 12 0,59-71 0,90-141 0,53-126 0,-109 171 0,62-114 0,-175 300 0,-5 8 0,0-1 0,0 1 0,1 0 0,0-1 0,-1 1 0,1 1 0,1-1 0,-1 0 0,0 1 0,1 0 0,6-5 0,-9 8 0,-1 0 0,1 0 0,0 0 0,-1 0 0,1 0 0,-1 0 0,1 0 0,-1 1 0,1-1 0,-1 0 0,1 0 0,-1 1 0,1-1 0,-1 0 0,1 1 0,-1-1 0,1 0 0,-1 1 0,0-1 0,1 1 0,-1-1 0,0 1 0,1-1 0,-1 1 0,0-1 0,0 1 0,1-1 0,-1 1 0,0-1 0,0 1 0,0-1 0,0 1 0,0-1 0,0 1 0,0 0 0,0 0 0,4 24 0,-2-1 0,-1 1 0,-1 0 0,-1-1 0,-8 47 0,5-42 0,-37 250-1365,31-213-5461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09:11.065"/>
    </inkml:context>
    <inkml:brush xml:id="br0">
      <inkml:brushProperty name="width" value="0.35" units="cm"/>
      <inkml:brushProperty name="height" value="0.35" units="cm"/>
      <inkml:brushProperty name="color" value="#FFFFFF"/>
    </inkml:brush>
  </inkml:definitions>
  <inkml:trace contextRef="#ctx0" brushRef="#br0">11029 11009 24575,'2'-1'0,"1"0"0,-1 0 0,0 0 0,1 0 0,-1 0 0,0 0 0,0-1 0,0 1 0,0-1 0,0 1 0,0-1 0,0 0 0,0 0 0,-1 0 0,1 0 0,-1 0 0,1 0 0,-1 0 0,0 0 0,0-1 0,2-4 0,-3 7 0,0 0 0,-1-1 0,1 1 0,1 0 0,-1-1 0,0 1 0,0-1 0,0 1 0,0 0 0,0-1 0,0 1 0,0 0 0,0-1 0,0 1 0,1 0 0,-1 0 0,0-1 0,0 1 0,0 0 0,1-1 0,-1 1 0,0 0 0,0 0 0,1-1 0,-1 1 0,0 0 0,1 0 0,-1 0 0,0 0 0,1-1 0,-1 1 0,0 0 0,1 0 0,-1 0 0,0 0 0,1 0 0,-1 0 0,3 38 0,-9 711 0,-33-453 0,35-256 0,4-40 0,0 0 0,0 0 0,0-1 0,1 1 0,-1 0 0,0 0 0,0 0 0,0 0 0,0 0 0,1 0 0,-1 0 0,0 0 0,0 0 0,0-1 0,1 1 0,-1 0 0,0 0 0,0 0 0,0 0 0,1 0 0,-1 0 0,0 0 0,0 0 0,0 1 0,1-1 0,-1 0 0,0 0 0,0 0 0,0 0 0,1 0 0,-1 0 0,0 0 0,0 0 0,0 0 0,0 1 0,0-1 0,1 0 0,-1 0 0,0 0 0,0 0 0,0 0 0,0 1 0,0-1 0,0 0 0,1 0 0,-1 0 0,0 1 0,0-1 0,0 0 0,0 0 0,0 0 0,0 1 0,0-1 0,0 0 0,0 0 0,0 0 0,0 1 0,0-1 0,0 0 0,0 0 0,0 0 0,0 1 0,0-1 0,-1 0 0,1 0 0,0 1 0,6-9 0,-1 1 0,0-1 0,0 0 0,0 0 0,-1 0 0,-1-1 0,1 0 0,-1 1 0,-1-1 0,3-14 0,1 1 0,67-335-165,-26-16-271,-23 172 117,105-605-381,82 18 570,-133 563 98,-76 219 32,8-30 0,-10 36 0,0 0 0,0 0 0,0-1 0,1 1 0,-1 0 0,0 0 0,0 0 0,0-1 0,0 1 0,0 0 0,0 0 0,0 0 0,0 0 0,0-1 0,0 1 0,0 0 0,0 0 0,0 0 0,-1-1 0,1 1 0,0 0 0,0 0 0,0 0 0,0-1 0,0 1 0,0 0 0,0 0 0,0 0 0,-1 0 0,1 0 0,0-1 0,0 1 0,0 0 0,0 0 0,0 0 0,-1 0 0,1 0 0,0 0 0,0 0 0,0 0 0,-1 0 0,1 0 0,0-1 0,-16 14 0,-104 140 0,61-74 0,-927 1135-210,817-1016 242,42-68 95,84-100-95,41-29-32,1 0 1,-1 0-1,0 0 1,0-1-1,0 1 1,0-1-1,0 1 1,1-1-1,-1 0 1,0 0 0,0 0-1,0 0 1,0 0-1,-4 0 1,5-1-2,-1 0 1,1 1 0,0-1 0,-1 0 0,1 0-1,0 0 1,0 0 0,-1 0 0,1 0 0,0 0-1,0 0 1,0 0 0,0 0 0,1-1 0,-1 1-1,0 0 1,0-1 0,0-1 0,-2-4-1,1 0 0,0 0 1,1-1-1,0 1 0,-1-9 1,0-31 0,8-84 0,24-139-164,85-477-1363,62 10 1322,-70 409 205,-12 69 0,-22 91 164,-69 161-86,0-1 1,0 1-1,1 0 0,8-8 1,-13 14-66,1 0 1,-1 1 0,1-1 0,-1 1-1,1-1 1,-1 1 0,1-1 0,0 1-1,-1-1 1,1 1 0,0-1 0,-1 1 0,1 0-1,0-1 1,0 1 0,-1 0 0,1 0-1,0 0 1,0 0 0,-1-1 0,1 1-1,0 0 1,0 0 0,0 0 0,-1 1-1,1-1 1,0 0 0,0 0 0,1 1-1,-1 0 12,1 1 0,-1-1 0,1 1 0,-1-1 0,0 1-1,0 0 1,0 0 0,0-1 0,0 1 0,0 0 0,0 0 0,-1 0-1,1 3 1,11 55 172,2 187-91,-14 155-270,-28 135-655,-315 2021-3113,239-2045 2949,12-104 0,16-112 0,-16 8 930,80-267 1166,14-43-646,16-56 640,44-179 827,-30 106 48,82-218 1,-100 325-1059,-26 66-510,-240 567-747,137-340 22,89-204 311,7-13 0,-49 88 0,67-135 0,0 0 0,-1 0 0,1 0 0,0 0 0,-1-1 0,1 1 0,-1-1 0,1 1 0,-1-1 0,0 1 0,0-1 0,-2 2 0,3-3 0,1 0 0,-1 0 0,1 0 0,-1 0 0,1 0 0,-1 0 0,1 0 0,-1 0 0,1 0 0,-1 0 0,1-1 0,0 1 0,-1 0 0,1 0 0,-1 0 0,1-1 0,-1 1 0,1 0 0,-1 0 0,1-1 0,0 1 0,-1 0 0,1-1 0,0 1 0,-1-1 0,1 1 0,0 0 0,-1-1 0,1 1 0,0-1 0,0 1 0,-1-1 0,-2-7 0,1 0 0,0 0 0,0 0 0,1 0 0,-1-12 0,-4-53 4,4 1-1,9-106 0,37-153-177,17-2-196,141-441 0,202-296-124,-394 1045 494,44-89 0,-47 104 75,0-1 0,0 1 0,1 1 1,0-1-1,1 1 0,10-8 0,10-10 347,432-501 545,-210 227-769,-227 273-198,148-161 0,-163 180 0,0 0 0,1 1 0,0 0 0,16-9 0,-25 16 0,0 1 0,0-1 0,1 0 0,-1 1 0,0-1 0,0 1 0,1 0 0,-1-1 0,0 1 0,1 0 0,-1 0 0,0 0 0,1 0 0,-1 0 0,0 0 0,1 0 0,1 1 0,-2-1 0,-1 1 0,1-1 0,0 1 0,-1-1 0,1 1 0,-1-1 0,1 1 0,0 0 0,-1-1 0,0 1 0,1 0 0,-1-1 0,1 1 0,-1 0 0,0-1 0,0 1 0,1 0 0,-1 0 0,0 0 0,0-1 0,0 3 0,0 4 0,0 0 0,0 0 0,-1 0 0,0-1 0,-4 14 0,-25 76 0,-66 141 0,55-140 0,-164 355 0,30-70 0,167-361 0,7-17 0,0 0 0,0-1 0,-1 0 0,1 1 0,-1-1 0,0 0 0,0 0 0,0 0 0,-5 6 0,7-10 0,-1 0 0,1 0 0,-1-1 0,1 1 0,0 0 0,0 0 0,0 0 0,-1-1 0,1 1 0,0 0 0,1 0 0,-1-1 0,0 1 0,0 0 0,0 0 0,1 0 0,0-2 0,1-4 0,-3 25 0,-3 5 0,-1 0 0,-1 0 0,-1-1 0,-1 0 0,-11 23 0,-145 278 0,-22-7 0,169-288 0,-219 358 0,196-328 0,40-57 0,-1 0 0,1-1 0,-1 1 0,0 0 0,0 0 0,1-1 0,-1 1 0,0 0 0,0-1 0,0 1 0,0-1 0,0 1 0,0-1 0,0 1 0,0-1 0,0 0 0,0 1 0,-1-1 0,1 0 0,1 0 0,-1-1 0,1 1 0,-1 0 0,1 0 0,-1-1 0,1 1 0,-1 0 0,1-1 0,-1 1 0,1 0 0,0-1 0,-1 1 0,1-1 0,-1 1 0,1-1 0,0 1 0,-1-1 0,1 1 0,0-1 0,0 1 0,0-1 0,-1 0 0,-1-8 0,0 1 0,1-1 0,-1-15 0,2 19 0,-2-95 0,17-156 0,19-34-164,210-978-2901,-143 900 1958,206-491-1,-153 514 867,-142 319 287,6-10-69,-18 36 29,0 0 0,0 0 0,0 0 0,0 0 0,-1 0-1,1 0 1,0 0 0,0 0 0,0 0 0,0 0 0,0 0 0,0 0 0,0 0 0,0 0 0,0 0 0,0-1-1,0 1 1,0 0 0,0 0 0,0 0 0,0 0 0,0 0 0,0 0 0,0 0 0,0 0 0,0 0 0,0 0-1,0 0 1,0 0 0,0 0 0,0-1 0,0 1 0,0 0 0,0 0 0,0 0 0,0 0 0,0 0 0,0 0-1,0 0 1,0 0 0,0 0 0,0 0 0,0 0 0,0-1 0,-12 17 651,-266 344 139,-34 9-960,-129 123-655,-128 109-164,-114 79 0,-2084 1715-2949,2361-2080 2949,138-119 0,231-170 655,-78 41 1,112-65 341,-1 0 1,1-1 0,-1 0 0,0 1-1,1-1 1,-1-1 0,0 1 0,0 0-1,0-1 1,0 0 0,-4 0 0,7 0 2,0-1 0,0 1-1,0 0 1,0-1 0,0 1 0,0-1 0,0 1 0,0-1 0,0 0 0,0 1 0,0-1 0,0 0 0,0 0 0,0 1-1,1-1 1,-1 0 0,0 0 0,0 0 0,1 0 0,-1 0 0,1 0 0,-1 0 0,1 0 0,-1-2 0,0-6 99,0 1 0,1-1 1,0 0-1,0 0 1,1 0-1,0 1 1,4-18-1,46-159 275,37-79-170,33-69 598,47-65 164,64-63 0,82-58-327,514-587-1508,104 85 1,-526 617 687,-64 82-624,-74 82 194,-74 82 861,-123 114-160,-66 41-87,1 0-1,-1 1 1,1 0-1,-1 0 1,1 0-1,0 1 1,7-1-1,-11 2-2,0 0-1,0 0 1,-1 0 0,1 0-1,0 0 1,0 1-1,-1-1 1,1 0 0,0 1-1,-1 0 1,1-1-1,-1 1 1,1 0-1,-1 0 1,1 0 0,-1 0-1,1 0 1,-1 0-1,0 0 1,2 2-1,-1 0 24,0 0-1,-1 0 0,1 0 0,-1 0 1,1 0-1,-1 1 0,0-1 1,0 1-1,0-1 0,-1 1 0,1 6 1,-1 15 104,-2 1 0,-1 0 0,0 0 1,-2-1-1,-14 44 0,-116 289 334,-117 168 85,-116 152-597,-92 104-786,-1451 2153-3112,1609-2505 2964,100-145 208,85-133 775,114-149 41,0 1 1,0-1-1,0 0 0,0 0 1,0 0-1,-1-1 0,1 1 1,-1-1-1,-5 3 0,9-5-45,-1 0 0,1 0 0,-1 0-1,1 0 1,-1 0 0,1 0 0,-1 0 0,1 0-1,-1 0 1,1 0 0,-1 0 0,1 0 0,-1-1-1,1 1 1,0 0 0,-1 0 0,1-1 0,-1 1-1,1 0 1,-1 0 0,1-1 0,0 1 0,-1 0 0,1-1-1,0 1 1,-1-1 0,1 1 0,0 0 0,-1-1-1,1 1 1,0-1 0,0 1 0,0-1 0,-1 1-1,1-1 1,0 1 0,0-1 0,0 1 0,0-1-1,0 1 1,0-2 0,0-12 135,0-1 0,1 1 0,1-1 0,4-16 0,-5 23-91,52-239 765,47-153-489,51-154 422,53-152-333,55-132-851,56-88 135,48-10-1250,40 17 0,823-1372 0,-954 1859 1344,-86 155 909,-78 135 28,-81 111-53,-25 30-422,-5 7-39,-34 46 520,-253 311 2208,233-298-1966,46-60-491,14-19-1,9-10-163,2 1 0,16-21-1,110-137 656,113-89-38,127-81-281,124-64-702,717-477-1713,48 76-262,-776 520 1051,-123 86 34,-300 172 618,106-40 0,-164 73 287,0 2 1,1 0-1,-1 0 0,22-2 0,-31 5 22,1 0-1,-1 0 0,0 0 0,1 1 0,-1-1 1,0 1-1,0 0 0,1 0 0,-1 0 1,0 0-1,0 0 0,0 1 0,0-1 0,0 1 1,2 2-1,-2-2 3,0 1 0,-1 0 0,0 0 0,0 0 0,0 0 0,0 0 0,0 1 0,0-1 0,-1 0 0,0 1 0,1-1 0,-1 1 0,1 7 0,-1 4 2,1 0 0,-2 0 0,0 0-1,-2 18 1,-13 63-3,-42 142 0,-104 295-164,-85 188-539,-86 174 266,-84 143 73,-69 97 122,-480 968-1295,-37-27-435,677-1417 1703,92-196 406,83-172 623,62-137-16,85-149-670,-1 0 0,1 0-1,-1 0 1,-1 0 0,1-1-1,-6 4 1,9-7-52,0 0-1,0-1 1,0 1-1,0-1 1,0 1 0,0-1-1,0 1 1,0-1-1,0 1 1,0-1 0,0 0-1,-1 0 1,1 0-1,0 0 1,0 0 0,0 0-1,0 0 1,-1 0-1,1 0 1,0 0 0,0-1-1,-1 1 1,-4-5 59,1 1 0,0-1 1,0 0-1,1 0 0,-1 0 0,1-1 1,0 1-1,1-1 0,0 0 0,-6-12 1,-86-187 740,-55-145-483,-40-119 481,-225-763 1068,336 929-2074,14-3-1,-29-369 1,83 530-60,8-1 1,5-1-1,26-170 0,-13 221 372,4 0 0,5 1 1,3 1-1,5 1 0,72-146 0,-56 148 513,4 2 1,91-116-1,-138 198-475,0 0-1,1 0 1,0 1 0,0 0 0,10-7 0,-16 12-144,1 1 1,0 0-1,-1-1 1,1 1-1,0 0 1,-1-1-1,1 1 1,-1 0-1,1 0 0,0-1 1,0 1-1,-1 0 1,1 0-1,0 0 1,-1 0-1,1 0 1,0 0-1,-1 0 1,1 0-1,0 1 1,0-1-1,-1 0 1,1 0-1,0 0 1,-1 1-1,1-1 1,-1 0-1,1 1 1,0-1-1,-1 1 1,1-1-1,-1 1 1,1-1-1,-1 1 0,1-1 1,-1 1-1,1-1 1,-1 1-1,0-1 1,1 1-1,-1 0 1,0-1-1,0 1 1,1 0-1,-1-1 1,0 1-1,0 0 1,4 13 175,-1-1 1,-1 0-1,0 1 1,0 20 0,-1 146 786,-22 99-236,-36 103-873,-48 102-110,-52 87-583,-247 684-1106,-35-8-317,328-935 1494,12-30-170,48-112 363,45-125 480,6-44 83,0 0 1,0 0-1,0 1 0,0-1 0,0 0 0,0 0 0,0 1 0,0-1 0,1 0 0,-1 0 0,0 1 0,1-1 0,-1 0 0,1 0 0,0 0 1,1 2-1,-2-3 3,1 1 1,0-1 0,-1 0-1,1 0 1,0 1 0,-1-1-1,1 0 1,0 0 0,0 0-1,-1 0 1,1 0 0,0 0-1,-1 0 1,1 0 0,0 0-1,-1-1 1,1 1 0,0 0 0,0 0-1,-1-1 1,1 1 0,-1 0-1,1-1 1,0 1 0,-1 0-1,1-1 1,0 0 0,33-30 483,73-115 479,60-115-29,73-115 29,87-107-319,84-81-1310,340-363-839,39 37 39,-292 357 472,-62 87 0,-85 100 0,-94 101 156,-218 208 750,193-172 936,-232 209-844,40-29 762,-40 29-770,0-1 1,0 1-1,0 0 1,0 0-1,0 0 1,0 0-1,1 0 1,-1 0-1,0 0 1,0 0-1,0 0 1,0 0-1,0 0 0,0 0 1,1 0-1,-1 0 1,0 0-1,0 0 1,0 0-1,0 0 1,1 0-1,-1 0 1,0 0-1,0 0 1,0 0-1,0 0 0,0 0 1,1 0-1,-1 0 1,0 0-1,0 0 1,0 0-1,0 0 1,0 0-1,0 0 1,0 1-1,1-1 1,-1 0-1,0 0 0,0 0 1,0 0-1,0 0 1,0 0-1,0 0 1,0 1-1,0-1 1,0 0-1,0 0 1,0 0-1,0 0 1,0 0-1,0 1 0,0-1 1,0 0-1,0 0 1,0 0-1,0 0 1,0 0-1,0 1 1,0-1-1,0 0 1,0 0-1,0 0 1,0 0-1,0 0 0,0 1 1,-14 27 666,-133 194 879,79-123-1140,-144 211 570,-77 103 0,-79 94-328,-819 1050-2495,-39-24-83,1155-1447 1868,59-74 76,12-17 122,41-86 989,-1 5-545,111-324 169,-47 112 36,326-681 1141,57 25-3377,-440 864 1191,171-323-576,-26 61 463,-39 84-318,-53 106 606,-70 123 573,-26 39-342,-6 10-50,-37 82 24,-83 151-111,-77 132-180,-74 111-512,-612 924-521,-57-31 17,835-1226 1180,73-108 193,63-91 526,-25 40-648,84-132 858,47-64-161,661-882 900,-520 750-1039,351-330-1,-617 654-573,1 1-1,20-16 1,-31 25-49,0 0 0,0 0 0,1 0 0,-1 0 0,0-1 0,0 1 0,0 0 0,0 0 0,0 0 0,0 0 0,1 0 0,-1 0 0,0 0 0,0 0 0,0 0 0,0 0 0,1-1 0,-1 1 0,0 0 0,0 0 0,0 0 0,0 0 0,1 0 0,-1 0 0,0 0 0,0 0 0,0 0 0,0 0 0,1 1 0,-1-1 0,0 0 0,0 0 0,0 0 0,0 0 0,1 0 0,-1 0 0,0 0 0,0 0 0,0 0 0,0 0 0,0 1 0,0-1 0,1 0 0,-1 0 0,0 0 0,0 0 0,0 0 0,0 1 0,0-1 0,0 0 0,0 0 0,0 0 0,0 0 0,0 1 0,0-1 0,-6 21 383,-111 202 112,60-120-491,-120 215-137,36-66-187,-973 1782 269,1072-1962 45,157-345 0,-8 10 147,30-77 440,64-170-994,166-410-855,21 16 57,-286 686 774,-35 90 429,-63 121 154,-12 22 91,-29 49 246,-92 149 193,-88 114-639,-86 100-391,-1002 1233-2113,1118-1445 1850,72-91 472,82-95 139,32-29 0,1 0 0,0 0 0,0 1 0,-1-1 0,1 0 0,0 0 0,-1 1 0,1-1 0,0 0 0,-1 0 0,1 0 0,0 0 0,-1 1 0,1-1 0,-1 0 0,1 0 0,0 0 0,-1 0 0,1 0 0,0 0 0,-1 0 0,1 0 0,-1 0 0,1 0 0,0 0 0,-1 0 0,1 0 0,0-1 0,-1 1 0,1 0 0,0 0 0,-1 0 0,1 0 0,0-1 0,-1 1 0,1 0 0,0 0 0,-1-1 0,1 1 0,0-1 0,-1-5 0,2 0 0,-1-1 0,1 1 0,0 0 0,0-1 0,1 1 0,0 0 0,3-8 0,51-150 0,34-93 164,25-80 531,351-917 685,114 45-1359,-409 917-308,-34 69 216,-42 80 71,-64 104 68,-25 34 14,-4 8 28,-10 16 112,-1 0-1,-13 22 1,-107 177 367,-96 140-646,-89 125-606,-393 545-285,-25-8-969,356-498 648,122-162 242,246-351 1040,20-32 129,62-107 677,57-92 118,49-66-140,71-82-72,17 11 0,371-384-1,-294 392-808,-35 58-80,-56 69-578,-69 70 232,-75 74 423,-109 79 89,0 0-1,0 1 0,0-1 1,0 0-1,1 1 0,-1-1 0,0 1 1,0-1-1,1 1 0,-1-1 0,0 1 1,1 0-1,-1 0 0,0 0 1,2 0-1,-2 0 4,-1 1 0,0 0 0,1-1 0,-1 1 0,0 0 1,0-1-1,0 1 0,0 0 0,0-1 0,0 1 0,0 0 0,0-1 0,0 1 1,0 0-1,0-1 0,0 1 0,0 0 0,-1-1 0,1 1 0,0 0 0,0-1 1,-1 1-1,1 0 0,-1-1 0,1 1 0,0-1 0,-2 1 0,-20 36 405,-43 52-1,-138 161 415,-123 127-808,-112 108-699,-769 792-895,-51-48-1666,1239-1210 3206,-2-1 0,-37 26 0,58-44 38,0 0 0,0 1 0,0-1 0,0 0 0,-1 0 0,1 0 0,0 1 0,0-1 0,0 0 0,-1 0 0,1 0 0,0 0 0,0 1 0,-1-1 0,1 0 0,0 0 0,0 0 0,-1 0 0,1 0 0,0 0 0,0 0 0,-1 0 0,1 0 0,0 0 0,-1 0 0,1 0 0,0 0 0,0 0 0,-1 0 0,1 0 0,0 0 0,0 0 0,-1 0 0,1-1 0,0 1 0,0 0 0,-1 0 0,1 0 0,0 0 0,0 0 0,-1-1 0,1 1 0,0 0 0,0 0 0,0-1 0,0 1 0,-1 0 0,1 0 0,0 0 0,0-1 0,0 1 0,0 0 0,0-1 0,0 1 0,0 0 0,0-1 0,11-30 0,75-114 0,78-109 164,82-109 542,85-98-212,76-74 61,1481-1562-2542,-1507 1733 1199,-74 89 210,-87 90 906,-187 158-189,58-37 1,-90 63-123,-1 1 1,1-1-1,0 0 0,0 1 1,1-1-1,-1 1 1,0-1-1,0 1 0,0-1 1,0 1-1,0 0 1,0 0-1,1 0 0,-1 0 1,0 0-1,0 0 1,0 0-1,1 0 1,1 0-1,-3 1 3,1 0 1,-1 0-1,0 0 1,1 0-1,-1 0 1,0 0-1,0 0 1,0 0-1,0 0 1,1 0-1,-1 0 1,-1 0-1,1 0 1,0 0-1,0 0 1,0 0-1,-1 0 1,1 0-1,0 0 1,-1 0-1,1 0 0,-1 1 1,-19 39 456,-41 66 1,-128 193 229,-112 163-546,-93 142-61,317-487-83,-1632 2532-2861,1413-2177 1996,108-150 569,164-280 265,-33 86-1,56-127 17,0 1 0,0-1-1,1 0 1,-1 1 0,1-1-1,0 0 1,-1 1 0,1-1 0,0 0-1,0 1 1,1 3 0,-1-5 1,1-1 1,-1 0-1,0 1 1,1-1 0,-1 0-1,1 0 1,-1 1-1,0-1 1,1 0 0,-1 0-1,1 0 1,-1 0-1,1 1 1,-1-1-1,1 0 1,-1 0 0,1 0-1,-1 0 1,1 0-1,-1 0 1,0 0 0,1 0-1,-1 0 1,1-1-1,-1 1 1,1 0-1,-1 0 1,1 0 0,-1 0-1,1-1 1,-1 1-1,0 0 1,1 0 0,-1-1-1,0 1 1,1 0-1,-1-1 1,0 1-1,1-1 1,16-13 201,-1-2 0,0 1-1,24-34 1,115-159 750,64-107-83,65-91 83,69-81-31,893-1078-50,125 105-2675,-1309 1399 1691,73-62 203,-128 120 255,-18 21 123,-18 23-9,-142 221 309,-5 58-557,-39 109 563,-829 1930-1277,954-2122 559,85-222-57,-1 1 0,2-1 1,0 1-1,1 0 1,-1 20-1,4-36-2,0 1 0,0-1 0,0 0 0,0 1 0,0-1 0,0 0 0,0 1 0,0-1 0,0 0 0,0 1 0,0-1 0,0 0 0,0 1 0,0-1 0,1 0 0,-1 1 0,0-1 0,0 0 0,0 1 0,0-1 0,1 0 0,-1 1 0,0-1 0,0 0 0,1 0 0,-1 1 0,0-1 0,1 0 0,-1 0 0,0 0 0,1 0 0,-1 1 0,0-1 0,1 0 0,-1 0 0,0 0 0,1 0 0,-1 0 0,0 0 0,1 0 0,-1 0 0,0 0 0,1 0 0,-1 0 0,1 0 0,1-1 0,1-1 0,-1 1 0,0-1 0,0 1 0,0-1 0,0 0 0,0 0 0,0 0 0,2-3 0,17-25 0,-2-1 0,17-35 0,70-157 0,190-520 490,-50-20 246,-191 569 83,-28 70 164,-26 120-919,-1 1 0,0 0 0,1 0-1,-1-1 1,0 1 0,-1 0 0,1 0-1,-1 0 1,0-4 0,1 6-53,-1 1-1,1 0 1,0-1 0,0 1 0,0-1 0,-1 1 0,1 0 0,0 0 0,-1-1-1,1 1 1,0 0 0,-1-1 0,1 1 0,0 0 0,-1 0 0,1 0-1,0-1 1,-1 1 0,1 0 0,-1 0 0,1 0 0,0 0 0,-1 0-1,1 0 1,-1 0 0,1 0 0,0 0 0,-1 0 0,1 0 0,-1 0-1,1 0 1,0 0 0,-1 0 0,1 0 0,-1 0 0,1 0 0,0 1-1,-1-1 1,1 0 0,-7 5 54,1-1 1,0 1-1,0 1 0,0-1 0,1 1 0,-7 9 0,-88 119 44,-45 71-109,-304 422 13,-17-18 60,419-550-2,-81 92 92,116-141-163,13-20 0,69-133 0,-7 18 0,57-138-164,27-74-655,30-69-164,453-839-511,108 60 1436,-541 903-242,-173 251 293,-43 58 177,9-13 27,-117 176 2221,107-148-1435,21-36-492,7-12 1,5-13-303,-1 0 1,-1-1-1,0 0 1,-1-1-1,9-29 1,-9 23-145,62-165-6,17-70-203,22-84-655,30-93-164,575-1520-2602,-574 1626 3338,-42 101-231,-85 197 418,18-61 1,-33 94 59,1 0 0,-1 0 0,1 0 0,-1-1 0,0 1 0,0 0 0,0 0 0,0-1 0,-1 1 0,1 0 0,-1-3 0,1 4 0,-1 1 0,1-1 0,0 1 0,-1-1 0,1 1 0,-1-1 0,1 1 0,-1-1 0,1 1 0,-1-1 0,1 1 0,-1 0 0,1-1 0,-1 1 0,1 0 0,-1 0 0,1-1 0,-1 1 0,0 0 0,1 0 0,-1 0 0,0 0 0,1 0 0,-1 0 0,1 0 0,-1 0 0,0 0 0,1 0 0,-2 0 0,-6 2 20,-1 1 1,1 1-1,0-1 0,0 1 1,0 0-1,1 1 1,-14 10-1,-189 163 1395,104-84-373,101-89-934,0 0 8,0-1 0,-1 1 0,1-1 0,0-1-1,-12 6 1,16-8-98,1-1-1,-1 0 1,0 0 0,1 0-1,-1 1 1,0-1 0,1 0-1,-1 0 1,1 0 0,-1 0-1,0 0 1,1 0 0,-1 0-1,0-1 1,1 1 0,-1 0-1,1 0 1,-1 0 0,0-1-1,1 1 1,-1 0 0,1 0-1,-1-1 1,1 1 0,-1-1-1,0 0 1,0 0 31,0-1 0,1 1 0,-1-1 0,0 0 0,1 0 0,-1 1 0,1-1 0,-1 0 0,1 0 0,0 0 0,0 0 0,0 0 0,0-2 0,2-23 270,1 0 0,8-31 0,37-144 396,32-89-742,29-75-792,31-61-164,43-44 0,55-32 0,488-724-1248,90 70-453,-629 906 1826,-73 108 703,-91 118 458,-21 25-107,-8 10-6,-91 124 261,-121 156-379,-107 142-235,-82 112-519,-1553 2116-808,1728-2348 3457,227-305-1602,-1 0 0,0-1 0,-1 1 0,0-2 0,0 1 0,0-1 0,0 0 0,-14 6 0,-18 13 282,-622 434 4409,631-436-5050,1 2 0,1 1 0,1 1 0,2 1-1,-39 53 1,-85 161-13,-159 374 7,-25 44 0,-394 492-1011,672-1069 1011,-115 157 0,154-220 0,-2 0 0,0-1 0,-1-1 0,-40 28 0,-93 44 407,87-53 10,-1592 1046-1978,1554-1004 1453,-847 623-1731,-16-31 562,631-451 1277,49-34-148,-88 68-492,281-189 1034,69-56-287,23-8-102,1 0-1,0 0 0,-1 0 1,1 0-1,-1-1 0,1 1 1,-1 0-1,1 0 0,0 0 1,-1-1-1,1 1 0,0 0 1,-1 0-1,1-1 0,0 1 1,-1 0-1,1-1 0,0 1 0,0 0 1,-1-1-1,1 1 0,0-1 1,0 1-1,0 0 0,-1-1 1,1 1-1,0-1 0,0 1 1,0 0-1,0-1 0,0 1 1,0-1-1,0 1 0,0-1 1,0 0-1,2-15 144,1 0 1,1 0-1,1 1 1,9-24-1,74-203 363,68-183-588,82-197-742,90-187-164,95-158 0,546-991-833,162 87-300,-720 1299 1133,-102 199 0,-195 260 527,-101 102 407,1 1 0,-1 0 1,1 0-1,22-10 0,-33 19 55,0-1-1,0 1 0,1 0 1,-1 0-1,0 0 0,0 0 1,1 0-1,-1 1 0,1-1 1,-1 1-1,0 0 0,1 0 1,-1 1-1,1-1 0,-1 0 1,0 1-1,6 2 0,-6-1 7,0 0-1,0 0 1,-1 0 0,1 0-1,-1 1 1,1-1-1,-1 1 1,0 0-1,0 0 1,0-1-1,0 1 1,-1 1-1,1-1 1,-1 0-1,1 0 1,-1 0-1,0 1 1,0 4-1,3 12 10,-2 0 0,0-1 0,-1 1 0,-2 30 0,-24 155-6,-127 437-15,-137 273 0,-131 178 0,-93 56 0,-31-70-164,17-149-574,50-173 80,68-170-196,72-143 390,69-118 1056,65-99-53,59-82 333,134-136-731,0 0-1,0 0 0,-1-1 1,0 0-1,0-1 1,-17 8-1,27-15-115,0 1 1,-1-1-1,1 1 0,-1-1 0,1 0 0,-1 1 1,1-1-1,-1 0 0,0 0 0,1 0 0,-1 0 1,1 0-1,-1-1 0,1 1 0,-1 0 0,1-1 1,-1 1-1,1-1 0,0 0 0,-1 1 0,1-1 1,0 0-1,-1 0 0,1 0 0,0 0 0,0 0 1,0 0-1,0 0 0,0 0 0,0 0 0,0 0 1,0-1-1,0 1 0,0 0 0,1-1 0,-1 1 1,1-1-1,-2-2 0,-3-13 139,1-1 0,0 0 0,1 0-1,1-1 1,1-21 0,-1-203 819,10-93 0,-1 79-304,26-1182 3110,-31 1286-3043,-2 134-636,0 1 0,-5-26 0,5 44-109,0-1-1,0 1 1,0-1 0,0 1 0,0-1 0,0 1-1,0 0 1,0-1 0,0 1 0,0-1-1,0 1 1,0-1 0,-1 1 0,1-1-1,0 1 1,0 0 0,-1-1 0,1 1-1,0-1 1,0 1 0,-1 0 0,1-1-1,0 1 1,-1 0 0,1-1 0,0 1-1,-1 0 1,1 0 0,-1 0 0,1-1-1,0 1 1,-1 0 0,1 0 0,-1 0-1,1 0 1,-1-1 0,1 1 0,-1 0-1,1 0 1,-1 0 0,1 0 0,0 0-1,-1 0 1,1 1 0,-1-1 0,1 0-1,-1 0 1,1 0 0,-1 0 0,1 0-1,0 1 1,-1-1 0,1 0 0,-1 0-1,1 1 1,0-1 0,-1 0 0,1 1-1,0-1 1,-1 0 0,1 1 0,0-1-1,0 0 1,-1 1 0,-14 17 3,1 0 0,0 1-1,2 1 1,-16 30 0,9-15 141,-55 99 853,-58 99 1033,128-230-1982,7-17-37,16-41-24,40-106 12,35-80-164,244-534-790,58 25 245,-157 386 550,-224 343 149,2 0-1,26-25 1,-41 45 10,0-1 0,1 0 0,-1 0 0,0 1 0,1-1 0,-1 1 0,0 0 0,6-2 0,-8 3 0,1 0 0,0 0 0,-1 0 0,1 0 0,-1 0 0,1 0 0,0 0 0,-1 0 0,1 0 0,-1 0 0,1 0 0,-1 0 0,1 0 0,0 1 0,-1-1 0,1 0 0,-1 0 0,1 1 0,-1-1 0,1 0 0,-1 1 0,1-1 0,-1 1 0,0-1 0,1 0 0,-1 1 0,1-1 0,-1 1 0,0-1 0,1 1 0,-1 0 0,1 2 0,0 1 0,0-1 0,0 1 0,0-1 0,-1 1 0,1-1 0,-1 1 0,0 4 0,-7 61 0,-11 13 0,-29 85 0,-105 248-164,-97 161-655,-92 123-164,-1248 1952-2949,1329-2276 2948,82-132 1,148-203 492,-42 43-1,71-81 460,0-1 0,-1 1 0,1-1 0,-1 0 0,1 0-1,-1 1 1,0-1 0,1 0 0,-1-1 0,0 1-1,0 0 1,0 0 0,-2 0 0,4-1 26,-1-1 0,0 1-1,1 0 1,-1 0 0,1-1 0,-1 1-1,1 0 1,-1-1 0,1 1 0,-1 0 0,1-1-1,0 1 1,-1-1 0,1 1 0,-1 0 0,1-1-1,0 1 1,-1-1 0,1 1 0,0-1 0,0 0-1,-1 1 1,1-1 0,0 1 0,0-1 0,0 1-1,0-1 1,0 0 0,0 1 0,0-1 0,0 1-1,0-2 1,1-27 225,2 0-1,8-42 0,33-193 765,14-122 0,116-1218 2111,-160 1439-2275,-10 137-334,-2 38-37,0 279 254,-4-184-669,-8 255-196,-17 11-841,-85 409 1,-142 357 548,142-693 455,15-52-164,20-74-547,23-85 168,18-71-287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0:48.2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10:52.062"/>
    </inkml:context>
    <inkml:brush xml:id="br0">
      <inkml:brushProperty name="width" value="0.35" units="cm"/>
      <inkml:brushProperty name="height" value="0.35" units="cm"/>
      <inkml:brushProperty name="color" value="#FFFFFF"/>
    </inkml:brush>
  </inkml:definitions>
  <inkml:trace contextRef="#ctx0" brushRef="#br0">2927 1 24575,'-14'-1'0,"1"2"0,-1 0 0,0 1 0,1 0 0,-1 1 0,1 0 0,0 1 0,0 1 0,0 0 0,1 0 0,-1 2 0,1-1 0,1 2 0,-14 10 0,-859 540-600,-550 160 480,1072-559 240,361-159-113,0 1 0,0-1 0,0 0 0,0 1 0,0-1 0,0 0 0,0 1 0,0-1 0,0 0 0,0 0 1,0 0-1,0 0 0,0 0 0,0 0 0,0 0 0,-1-1 0,1 1 0,0 0 0,0 0 0,0-1 0,0 1 0,1-1 0,-1 1 0,0-1 0,0 1 0,0-1 0,0 0 0,0 1 0,1-1 0,-1 0 0,0 1 0,0-1 0,1 0 0,-1 0 0,1 0 0,-1 0 0,1 0 1,-1 0-1,1 0 0,-1 0 0,1 0 0,0 0 0,0 0 0,-1 0 0,1 0 0,0 0 0,0-1 0,-1-10 53,0 1 1,0-1 0,3-19-1,-2 14-40,16-269-1385,-3 188-5461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11:18.36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11:20.388"/>
    </inkml:context>
    <inkml:brush xml:id="br0">
      <inkml:brushProperty name="width" value="0.35" units="cm"/>
      <inkml:brushProperty name="height" value="0.35" units="cm"/>
      <inkml:brushProperty name="color" value="#FFFFFF"/>
    </inkml:brush>
  </inkml:definitions>
  <inkml:trace contextRef="#ctx0" brushRef="#br0">261 3493 24575,'-1'8'0,"0"-1"0,-1 0 0,0 0 0,-1 0 0,1 0 0,-1 0 0,-1 0 0,1-1 0,-1 1 0,-8 9 0,-8 17 0,-69 119 0,-18 33 0,100-167 0,7-18 0,0 0 0,0 0 0,0 0 0,0 0 0,0 0 0,0 1 0,-1-1 0,1 0 0,0 0 0,0 0 0,0 0 0,0 0 0,0 0 0,0 0 0,0 0 0,0 0 0,0 0 0,0 0 0,0 1 0,0-1 0,0 0 0,0 0 0,0 0 0,0 0 0,0 0 0,0 0 0,0 0 0,0 0 0,0 0 0,0 1 0,0-1 0,0 0 0,0 0 0,0 0 0,0 0 0,0 0 0,1 0 0,-1 0 0,0 0 0,0 0 0,0 0 0,0 0 0,0 0 0,0 1 0,0-1 0,0 0 0,0 0 0,0 0 0,0 0 0,0 0 0,1 0 0,-1 0 0,0 0 0,0 0 0,0 0 0,0 0 0,0 0 0,0 0 0,0 0 0,0 0 0,0 0 0,1 0 0,-1 0 0,0 0 0,0 0 0,0 0 0,24-24 0,141-166 0,42-48 0,749-644 0,-531 508 0,-319 265 0,-65 64 0,33-41 0,-4-3 0,97-163 0,-125 185 0,182-274 0,-38 134 0,-139 158 0,299-279 0,-231 223 0,117-104 0,132-125 0,-320 293-1365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15.093"/>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15.643"/>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05:26.226"/>
    </inkml:context>
    <inkml:brush xml:id="br0">
      <inkml:brushProperty name="width" value="0.05" units="cm"/>
      <inkml:brushProperty name="height" value="0.05" units="cm"/>
    </inkml:brush>
  </inkml:definitions>
  <inkml:trace contextRef="#ctx0" brushRef="#br0">1649 1 24575,'-2'9'0,"0"1"0,0-1 0,-1 0 0,0 0 0,0 0 0,-1 0 0,-1 0 0,1-1 0,-1 0 0,-12 15 0,2 0 0,-330 439 0,-42-26 0,223-255 0,101-112 0,-102 119 0,124-136 0,-61 100 0,-73 190 0,139-256 0,3 2 0,-22 98 0,44-135-1365,5-13-5461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16.035"/>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16.427"/>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17.244"/>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21.922"/>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700 1610,'5'-1,"0"-1,0 0,0 1,0-2,-1 1,1-1,-1 1,1-1,-1 0,6-6,0 1,21-14,0 2,60-28,-89 47,-1 0,1 0,-1 0,1 1,0-1,-1 0,1 1,0-1,0 1,-1 0,1 0,0 0,0-1,0 2,-1-1,1 0,0 0,0 0,-1 1,1-1,0 1,0 0,-1-1,3 3,-2-1,-1 0,0 0,0 0,0 0,-1 0,1 0,-1 1,1-1,-1 0,1 0,-1 1,0-1,0 0,0 1,-1-1,1 0,0 1,-1-1,0 0,0 3,-9 29,-1-1,-1 0,-1-1,-29 49,-87 112,121-180,1 0,0 0,-7 18,9-17,-1-1,0 0,-13 18,-3-3,2 1,1 1,2 0,1 2,-16 43,-32 100,53-150,-2-1,0-1,-2 0,0 0,-33 35,27-32,-1-1,-1 0,-1-2,0 0,-2-2,-1-1,0-1,-32 16,52-31,0 1,1 0,0 0,0 0,-6 8,7-7,0-1,-1 0,0 0,-11 8,17-13,-1 1,0-1,1 0,-1 1,0-1,1 0,-1 0,0 1,0-1,1 0,-1 0,0 0,0 0,1 0,-1 0,0 0,1 0,-1 0,0 0,0 0,1-1,-1 1,0 0,1 0,-1-1,0 1,1 0,-2-2,0 1,1-1,0 1,0-1,0 0,0 0,0 1,0-1,0 0,1 0,-2-4,0-6,0 0,0-23,2 30,2-188,2 170,-4 23,0 0,0 0,0 1,0-1,1 0,-1 0,0 0,0 0,0 0,0 0,0 1,0-1,0 0,0 0,1 0,-1 0,0 0,0 0,0 0,0 0,0 0,1 0,-1 0,0 0,0 0,0 0,0 0,0 1,1-1,-1 0,0-1,0 1,0 0,0 0,0 0,1 0,-1 0,0 0,0 0,0 0,0 0,0 0,1 0,-1 0,0 0,0 0,0-1,0 1,0 0,0 0,0 0,0 0,1 0,-1 0,0-1,0 1,0 0,0 0,0 0,0-1,4 18,3 44,-3 0,-5 82,1-136,0 2,0 0,-1 0,0-1,0 1,-1 0,0 0,-5 13,7-22,-1 0,1 0,0 1,0-1,0 0,0 0,0 0,0 0,-1 0,1 0,0 0,0 0,0 0,0 0,0 0,-1 0,1 0,0 0,0 0,0 0,0 0,0 0,-1 0,1 0,0 0,0 0,0 0,0-1,0 1,-1 0,1 0,0 0,0 0,0 0,0 0,0 0,0 0,0-1,0 1,0 0,-1 0,1 0,0 0,0 0,0-1,0 1,0 0,0 0,0 0,0 0,0 0,0-1,0 1,0 0,0 0,0 0,0 0,0 0,0-1,0 1,1 0,-1 0,-3-14,2-16,0 0,3 0,0 1,2-1,1 1,1-1,17-46,-2 9,-11 32,22-54,13-22,6-15,-3 23,55-103,-87 180,0 1,2 0,1 1,0 1,35-30,-22 30,0 1,1 2,1 2,73-28,-75 32,86-33,-44 19,119-65,-169 77,0-1,34-33,-10 7,-25 22,-1-2,-1 0,23-33,4-5,-13 19,-2-2,-3-1,39-75,-44 78,1 1,42-51,-48 67,51-85,-52 76,43-55,-22 43,-19 23,-1-1,22-36,-27 40,0 1,0 1,2 0,1 1,0 1,1 1,26-17,-12 8,45-42,-16 4,-35 36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34.042"/>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46 0,'-5'0,"-5"0,-5 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34.387"/>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108 0,'-5'0,"-4"0,-15 0,-11 4,0 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34.732"/>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1 0</inkml:trace>
  <inkml:trace contextRef="#ctx0" brushRef="#br0" timeOffset="1">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26:35.093"/>
    </inkml:context>
    <inkml:brush xml:id="br0">
      <inkml:brushProperty name="width" value="0.3" units="cm"/>
      <inkml:brushProperty name="height" value="0.6" units="cm"/>
      <inkml:brushProperty name="color" value="#E8E8E8"/>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18:05:31.549"/>
    </inkml:context>
    <inkml:brush xml:id="br0">
      <inkml:brushProperty name="width" value="0.05" units="cm"/>
      <inkml:brushProperty name="height" value="0.05" units="cm"/>
    </inkml:brush>
  </inkml:definitions>
  <inkml:trace contextRef="#ctx0" brushRef="#br0">1766 1290 24575,'274'2'0,"325"-5"0,-400-8 0,-157 6 0,1-2 0,62-18 0,-153 41 0,2 2 0,-58 31 0,70-27 0,25-15 0,-1-1 0,0 0 0,0 0 0,0-1 0,0-1 0,-1 1 0,-19 4 0,29-9 0,0 0 0,0 0 0,0 0 0,0 0 0,0 0 0,0 0 0,0 0 0,0 0 0,0-1 0,0 1 0,0 0 0,0-1 0,0 1 0,0 0 0,0-1 0,0 1 0,0-1 0,0 0 0,1 1 0,-1-1 0,0 0 0,0 1 0,1-1 0,-1 0 0,0 0 0,1 0 0,-1 1 0,1-1 0,-1 0 0,0-2 0,-8-37 0,9 38 0,-8-89 0,7-138 0,3 126 0,0-61 0,-12-381 0,9 536 0,0-10 0,-1 0 0,-1 0 0,-1 1 0,0-1 0,-9-20 0,12 35 0,-1 1 0,0-1 0,0 0 0,0 1 0,0-1 0,-1 1 0,1 0 0,-1 0 0,0 0 0,0 0 0,0 0 0,0 1 0,0-1 0,-1 1 0,1 0 0,-1 0 0,1 0 0,-1 0 0,0 1 0,0 0 0,0-1 0,0 1 0,0 1 0,0-1 0,0 1 0,0-1 0,0 1 0,0 0 0,0 1 0,-5 0 0,-10 2 0,0 2 0,1 0 0,-1 1 0,-27 12 0,-39 22-32,-101 65-1,-73 68-712,154-102 256,-1364 790 135,1208-724 335,235-120 370,44-39 589,7-16-867,-2-2 0,-2-1 1,-1 0-1,16-53 0,-14 39-58,175-396-15,-146 352 0,5 2 0,95-127 0,-144 214 0,1 0 0,1 1 0,9-9 0,-18 18 0,1-1 0,0 0 0,-1 0 0,1 1 0,0-1 0,-1 1 0,1-1 0,0 0 0,0 1 0,-1-1 0,1 1 0,0 0 0,0-1 0,0 1 0,0 0 0,0-1 0,-1 1 0,1 0 0,0 0 0,0 0 0,0 0 0,0 0 0,0 0 0,0 0 0,0 0 0,0 0 0,0 0 0,0 1 0,0-1 0,-1 0 0,1 1 0,0-1 0,0 0 0,0 1 0,0-1 0,-1 1 0,1-1 0,0 1 0,-1 0 0,1-1 0,0 1 0,-1 0 0,1-1 0,-1 1 0,1 0 0,-1 0 0,1 0 0,-1-1 0,1 1 0,-1 0 0,1 2 0,1 3 0,-1 1 0,1-1 0,-1 1 0,0 0 0,-1 10 0,-1 12-682,-8 50-1,0-32-6143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05:36.3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1706 1,'107'397,"-88"-308,-5 2,4 97,-14-141,9 182,-12-224,-1-1,1 1,-1-1,0 1,-1-1,1 1,-1 0,0-1,0 0,0 1,-1-1,1 0,-1 1,0-1,0 0,-1 0,1-1,-1 1,0 0,-6 5,-15 10,0 0,-2-2,0-1,-1-1,-32 12,46-21,-253 119,-139 68,-452 271,768-410,64-44,25-10,-1 0,1 0,0 0,0 0,-1 0,1 0,0 0,0 0,-1 0,1 0,0-1,0 1,-1 0,1 0,0 0,0 0,-1 0,1 0,0-1,0 1,0 0,-1 0,1 0,0 0,0-1,0 1,0 0,0 0,0-1,-1 1,1 0,0 0,0-1,0 1,0 0,0 0,0-1,0 1,0 0,0 0,0-1,0 1,0 0,2-7,0 0,0 1,1 0,0-1,3-5,2-4,65-134,137-359,-22-15,-138 383,-16 56,-22 69,-12 16,0-1,1 1,-1 0,0 0,0 0,0 0,1 0,-1 0,0 0,0 0,0 0,1 0,-1 0,0 0,0 0,0 0,1 0,-1 0,0 0,0 0,0 0,1 0,-1 0,0 0,0 1,0-1,1 0,-1 0,0 0,0 0,0 0,0 1,0-1,1 0,-1 0,0 0,0 0,0 1,0-1,0 0,5 27,-12 156,1-77,-3 450,11-501,-2-55,0 1,0-1,0 0,0 1,0-1,0 1,0-1,0 0,0 1,0-1,0 0,0 1,0-1,0 0,0 1,0-1,0 1,0-1,1 0,-1 0,0 1,0-1,0 0,1 1,-1-1,0 0,0 0,1 1,-1-1,0 0,1 0,-1 1,0-1,1 0,-1 0,0 0,1 0,-1 0,0 0,1 1,-1-1,0 0,1 0,-1 0,0 0,1 0,-1 0,1 0,-1-1,0 1,1 0,-1 0,0 0,1 0,-1 0,0-1,1 1,-1 0,0 0,1 0,-1-1,0 1,0 0,1 0,-1-1,8-9,0-1,-1 0,10-19,150-284,120-210,-38 143,-164 274,-83 104,0 0,1 0,0 0,0 0,0 1,0-1,0 1,0 0,0 0,1 0,-1 0,1 1,0-1,6-1,-9 4,0-1,0 0,0 0,0 0,0 1,0-1,0 0,0 1,0-1,0 1,0-1,0 1,-1-1,1 1,0 0,0 0,0-1,-1 1,1 0,0 1,2 2,-1 0,0 0,0 0,-1 0,1 0,1 8,3 19,-2-1,2 62,-10 77,-14 54,-10 0,-9-2,-70 228,36-226,49-162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06:00.48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4209 829,'0'7,"0"-1,-1 1,0 0,0 0,-1-1,0 1,0-1,-1 1,1-1,-1 0,-1 0,1 0,-1 0,0-1,0 1,-1-1,1 0,-1-1,-1 1,-9 6,-8 4,-1-2,0 0,-53 17,71-27,-169 57,-194 41,-193 9,-859 51,123-123,1268-37,-35-1,61 0,0-1,1 1,-1-1,1 0,-1 0,1 0,-1 0,1 0,0-1,0 0,-1 0,1 1,-3-4,5 3,-1 0,1 0,0 0,0 0,0 0,0 0,0-1,0 1,1 0,-1 0,1-1,-1 1,1-1,0 1,0 0,0-1,0 1,0 0,1-1,0-1,2-15,2 1,0-1,1 2,12-27,46-76,-24 57,3 2,2 1,3 3,3 1,2 3,2 3,107-77,-53 54,3 5,3 6,197-79,-124 74,234-54,203 5,-435 94,-165 20,1 1,43 4,-66-3,1 1,-1-1,0 1,1 0,-1 0,0 0,0 1,0-1,4 3,-7-3,1-1,0 1,0 0,-1-1,1 1,0 0,-1 0,1-1,-1 1,1 0,-1 0,1 0,-1 0,0 0,0 0,1 0,-1 0,0 0,0-1,0 1,0 2,-1 2,0-1,-1 1,0-1,0 1,0-1,-1 0,1 0,-1 0,0 0,0-1,-6 7,-26 22,-1-1,-1-2,-1-1,-2-2,-53 26,-291 123,-18-31,-698 189,910-283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06:00.8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2029 0,'-4'4,"-10"6,-28 14,-49 28,-65 22,-60 7,-53 3,-23-1,0-10,25-17,44-18,60-16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06:01.1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inkml:trace>
  <inkml:trace contextRef="#ctx0" brushRef="#br0" timeOffset="1">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06:01.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06:01.84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7A317-5F47-4E4D-AA78-14954449EFA5}" type="datetimeFigureOut">
              <a:rPr lang="id-ID" smtClean="0"/>
              <a:t>11/06/2023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42ED4-2750-45B0-B6D9-2B624A4663CE}" type="slidenum">
              <a:rPr lang="id-ID" smtClean="0"/>
              <a:t>‹#›</a:t>
            </a:fld>
            <a:endParaRPr lang="id-ID"/>
          </a:p>
        </p:txBody>
      </p:sp>
    </p:spTree>
    <p:extLst>
      <p:ext uri="{BB962C8B-B14F-4D97-AF65-F5344CB8AC3E}">
        <p14:creationId xmlns:p14="http://schemas.microsoft.com/office/powerpoint/2010/main" val="24333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4</a:t>
            </a:fld>
            <a:endParaRPr lang="en-US"/>
          </a:p>
        </p:txBody>
      </p:sp>
    </p:spTree>
    <p:extLst>
      <p:ext uri="{BB962C8B-B14F-4D97-AF65-F5344CB8AC3E}">
        <p14:creationId xmlns:p14="http://schemas.microsoft.com/office/powerpoint/2010/main" val="2805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274190" y="0"/>
            <a:ext cx="5917809" cy="6858000"/>
          </a:xfrm>
        </p:spPr>
        <p:txBody>
          <a:bodyPr/>
          <a:lstStyle/>
          <a:p>
            <a:endParaRPr lang="id-ID"/>
          </a:p>
        </p:txBody>
      </p:sp>
    </p:spTree>
    <p:extLst>
      <p:ext uri="{BB962C8B-B14F-4D97-AF65-F5344CB8AC3E}">
        <p14:creationId xmlns:p14="http://schemas.microsoft.com/office/powerpoint/2010/main" val="49201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BA29837-19BC-4B2E-9DF8-D222239D9E79}"/>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marL="0" indent="0">
              <a:buNone/>
              <a:defRPr sz="2000">
                <a:solidFill>
                  <a:schemeClr val="tx1">
                    <a:lumMod val="50000"/>
                    <a:lumOff val="50000"/>
                  </a:schemeClr>
                </a:solidFill>
                <a:latin typeface="+mn-lt"/>
              </a:defRPr>
            </a:lvl1pPr>
          </a:lstStyle>
          <a:p>
            <a:endParaRPr lang="en-US" dirty="0"/>
          </a:p>
        </p:txBody>
      </p:sp>
    </p:spTree>
    <p:extLst>
      <p:ext uri="{BB962C8B-B14F-4D97-AF65-F5344CB8AC3E}">
        <p14:creationId xmlns:p14="http://schemas.microsoft.com/office/powerpoint/2010/main" val="98760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 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4772245-9FA4-4FF1-AA73-1E5F357DCFA8}"/>
              </a:ext>
            </a:extLst>
          </p:cNvPr>
          <p:cNvSpPr>
            <a:spLocks noGrp="1"/>
          </p:cNvSpPr>
          <p:nvPr>
            <p:ph type="pic" sz="quarter" idx="10"/>
          </p:nvPr>
        </p:nvSpPr>
        <p:spPr>
          <a:xfrm>
            <a:off x="8572500" y="0"/>
            <a:ext cx="3619500" cy="6858000"/>
          </a:xfrm>
          <a:custGeom>
            <a:avLst/>
            <a:gdLst>
              <a:gd name="connsiteX0" fmla="*/ 0 w 3619500"/>
              <a:gd name="connsiteY0" fmla="*/ 0 h 6858000"/>
              <a:gd name="connsiteX1" fmla="*/ 3619500 w 3619500"/>
              <a:gd name="connsiteY1" fmla="*/ 0 h 6858000"/>
              <a:gd name="connsiteX2" fmla="*/ 3619500 w 3619500"/>
              <a:gd name="connsiteY2" fmla="*/ 6858000 h 6858000"/>
              <a:gd name="connsiteX3" fmla="*/ 0 w 3619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19500" h="6858000">
                <a:moveTo>
                  <a:pt x="0" y="0"/>
                </a:moveTo>
                <a:lnTo>
                  <a:pt x="3619500" y="0"/>
                </a:lnTo>
                <a:lnTo>
                  <a:pt x="3619500"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16459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4">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484ECA3-6080-4DDA-A3EC-35887ED4CAA7}"/>
              </a:ext>
            </a:extLst>
          </p:cNvPr>
          <p:cNvSpPr>
            <a:spLocks noGrp="1"/>
          </p:cNvSpPr>
          <p:nvPr>
            <p:ph type="pic" sz="quarter" idx="10"/>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32202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 6">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A05C158-DCB0-4786-8D0F-5B25CD10CAB9}"/>
              </a:ext>
            </a:extLst>
          </p:cNvPr>
          <p:cNvSpPr>
            <a:spLocks noGrp="1"/>
          </p:cNvSpPr>
          <p:nvPr>
            <p:ph type="pic" sz="quarter" idx="13"/>
          </p:nvPr>
        </p:nvSpPr>
        <p:spPr>
          <a:xfrm>
            <a:off x="0" y="3409950"/>
            <a:ext cx="12192000" cy="3448050"/>
          </a:xfrm>
          <a:custGeom>
            <a:avLst/>
            <a:gdLst>
              <a:gd name="connsiteX0" fmla="*/ 0 w 12192000"/>
              <a:gd name="connsiteY0" fmla="*/ 0 h 3448050"/>
              <a:gd name="connsiteX1" fmla="*/ 12192000 w 12192000"/>
              <a:gd name="connsiteY1" fmla="*/ 0 h 3448050"/>
              <a:gd name="connsiteX2" fmla="*/ 12192000 w 12192000"/>
              <a:gd name="connsiteY2" fmla="*/ 3448050 h 3448050"/>
              <a:gd name="connsiteX3" fmla="*/ 0 w 12192000"/>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12192000" h="3448050">
                <a:moveTo>
                  <a:pt x="0" y="0"/>
                </a:moveTo>
                <a:lnTo>
                  <a:pt x="12192000" y="0"/>
                </a:lnTo>
                <a:lnTo>
                  <a:pt x="12192000" y="3448050"/>
                </a:lnTo>
                <a:lnTo>
                  <a:pt x="0" y="344805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6933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 14">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EBB7CFC5-4E7C-41E3-BC96-78B31AC68421}"/>
              </a:ext>
            </a:extLst>
          </p:cNvPr>
          <p:cNvSpPr>
            <a:spLocks noGrp="1"/>
          </p:cNvSpPr>
          <p:nvPr userDrawn="1">
            <p:ph type="pic" sz="quarter" idx="11"/>
          </p:nvPr>
        </p:nvSpPr>
        <p:spPr>
          <a:xfrm>
            <a:off x="5980291" y="3315314"/>
            <a:ext cx="2212496" cy="4043705"/>
          </a:xfrm>
          <a:custGeom>
            <a:avLst/>
            <a:gdLst>
              <a:gd name="connsiteX0" fmla="*/ 0 w 2212496"/>
              <a:gd name="connsiteY0" fmla="*/ 0 h 4043705"/>
              <a:gd name="connsiteX1" fmla="*/ 2212496 w 2212496"/>
              <a:gd name="connsiteY1" fmla="*/ 0 h 4043705"/>
              <a:gd name="connsiteX2" fmla="*/ 2212496 w 2212496"/>
              <a:gd name="connsiteY2" fmla="*/ 4043705 h 4043705"/>
              <a:gd name="connsiteX3" fmla="*/ 0 w 2212496"/>
              <a:gd name="connsiteY3" fmla="*/ 4043705 h 4043705"/>
            </a:gdLst>
            <a:ahLst/>
            <a:cxnLst>
              <a:cxn ang="0">
                <a:pos x="connsiteX0" y="connsiteY0"/>
              </a:cxn>
              <a:cxn ang="0">
                <a:pos x="connsiteX1" y="connsiteY1"/>
              </a:cxn>
              <a:cxn ang="0">
                <a:pos x="connsiteX2" y="connsiteY2"/>
              </a:cxn>
              <a:cxn ang="0">
                <a:pos x="connsiteX3" y="connsiteY3"/>
              </a:cxn>
            </a:cxnLst>
            <a:rect l="l" t="t" r="r" b="b"/>
            <a:pathLst>
              <a:path w="2212496" h="4043705">
                <a:moveTo>
                  <a:pt x="0" y="0"/>
                </a:moveTo>
                <a:lnTo>
                  <a:pt x="2212496" y="0"/>
                </a:lnTo>
                <a:lnTo>
                  <a:pt x="2212496" y="4043705"/>
                </a:lnTo>
                <a:lnTo>
                  <a:pt x="0" y="4043705"/>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
        <p:nvSpPr>
          <p:cNvPr id="32" name="Picture Placeholder 31">
            <a:extLst>
              <a:ext uri="{FF2B5EF4-FFF2-40B4-BE49-F238E27FC236}">
                <a16:creationId xmlns:a16="http://schemas.microsoft.com/office/drawing/2014/main" id="{AFC43427-314F-4D77-ABD4-F3E64339324C}"/>
              </a:ext>
            </a:extLst>
          </p:cNvPr>
          <p:cNvSpPr>
            <a:spLocks noGrp="1"/>
          </p:cNvSpPr>
          <p:nvPr>
            <p:ph type="pic" sz="quarter" idx="10"/>
          </p:nvPr>
        </p:nvSpPr>
        <p:spPr>
          <a:xfrm>
            <a:off x="9010899" y="888951"/>
            <a:ext cx="2212496" cy="4043705"/>
          </a:xfrm>
          <a:custGeom>
            <a:avLst/>
            <a:gdLst>
              <a:gd name="connsiteX0" fmla="*/ 0 w 2212496"/>
              <a:gd name="connsiteY0" fmla="*/ 0 h 4043705"/>
              <a:gd name="connsiteX1" fmla="*/ 2212496 w 2212496"/>
              <a:gd name="connsiteY1" fmla="*/ 0 h 4043705"/>
              <a:gd name="connsiteX2" fmla="*/ 2212496 w 2212496"/>
              <a:gd name="connsiteY2" fmla="*/ 4043705 h 4043705"/>
              <a:gd name="connsiteX3" fmla="*/ 0 w 2212496"/>
              <a:gd name="connsiteY3" fmla="*/ 4043705 h 4043705"/>
            </a:gdLst>
            <a:ahLst/>
            <a:cxnLst>
              <a:cxn ang="0">
                <a:pos x="connsiteX0" y="connsiteY0"/>
              </a:cxn>
              <a:cxn ang="0">
                <a:pos x="connsiteX1" y="connsiteY1"/>
              </a:cxn>
              <a:cxn ang="0">
                <a:pos x="connsiteX2" y="connsiteY2"/>
              </a:cxn>
              <a:cxn ang="0">
                <a:pos x="connsiteX3" y="connsiteY3"/>
              </a:cxn>
            </a:cxnLst>
            <a:rect l="l" t="t" r="r" b="b"/>
            <a:pathLst>
              <a:path w="2212496" h="4043705">
                <a:moveTo>
                  <a:pt x="0" y="0"/>
                </a:moveTo>
                <a:lnTo>
                  <a:pt x="2212496" y="0"/>
                </a:lnTo>
                <a:lnTo>
                  <a:pt x="2212496" y="4043705"/>
                </a:lnTo>
                <a:lnTo>
                  <a:pt x="0" y="4043705"/>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lumMod val="50000"/>
                    <a:lumOff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5834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17">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75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24">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0641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xmlns:p14="http://schemas.microsoft.com/office/powerpoint/2010/mai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5BAC7-7BC7-438B-BA71-57926B4080A5}" type="datetimeFigureOut">
              <a:rPr lang="id-ID" smtClean="0"/>
              <a:t>11/06/2023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73213-E685-4931-83B0-1C18F97BCA8A}" type="slidenum">
              <a:rPr lang="id-ID" smtClean="0"/>
              <a:t>‹#›</a:t>
            </a:fld>
            <a:endParaRPr lang="id-ID"/>
          </a:p>
        </p:txBody>
      </p:sp>
    </p:spTree>
    <p:extLst>
      <p:ext uri="{BB962C8B-B14F-4D97-AF65-F5344CB8AC3E}">
        <p14:creationId xmlns:p14="http://schemas.microsoft.com/office/powerpoint/2010/main" val="137430299"/>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1" r:id="rId3"/>
    <p:sldLayoutId id="2147483662" r:id="rId4"/>
    <p:sldLayoutId id="2147483664" r:id="rId5"/>
    <p:sldLayoutId id="2147483683" r:id="rId6"/>
    <p:sldLayoutId id="2147483688" r:id="rId7"/>
    <p:sldLayoutId id="214748369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image" Target="../media/image12.png"/><Relationship Id="rId39" Type="http://schemas.openxmlformats.org/officeDocument/2006/relationships/customXml" Target="../ink/ink20.xml"/><Relationship Id="rId3" Type="http://schemas.openxmlformats.org/officeDocument/2006/relationships/image" Target="../media/image1.png"/><Relationship Id="rId21" Type="http://schemas.openxmlformats.org/officeDocument/2006/relationships/customXml" Target="../ink/ink11.xml"/><Relationship Id="rId34" Type="http://schemas.openxmlformats.org/officeDocument/2006/relationships/image" Target="../media/image16.png"/><Relationship Id="rId42" Type="http://schemas.openxmlformats.org/officeDocument/2006/relationships/customXml" Target="../ink/ink23.xml"/><Relationship Id="rId47" Type="http://schemas.openxmlformats.org/officeDocument/2006/relationships/image" Target="../media/image21.png"/><Relationship Id="rId50" Type="http://schemas.openxmlformats.org/officeDocument/2006/relationships/customXml" Target="../ink/ink27.xml"/><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customXml" Target="../ink/ink19.xml"/><Relationship Id="rId46" Type="http://schemas.openxmlformats.org/officeDocument/2006/relationships/customXml" Target="../ink/ink2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image" Target="../media/image9.png"/><Relationship Id="rId29" Type="http://schemas.openxmlformats.org/officeDocument/2006/relationships/customXml" Target="../ink/ink15.xml"/><Relationship Id="rId41"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image" Target="../media/image11.png"/><Relationship Id="rId32" Type="http://schemas.openxmlformats.org/officeDocument/2006/relationships/image" Target="../media/image15.png"/><Relationship Id="rId37" Type="http://schemas.openxmlformats.org/officeDocument/2006/relationships/image" Target="../media/image18.png"/><Relationship Id="rId40" Type="http://schemas.openxmlformats.org/officeDocument/2006/relationships/customXml" Target="../ink/ink21.xml"/><Relationship Id="rId45" Type="http://schemas.openxmlformats.org/officeDocument/2006/relationships/image" Target="../media/image20.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customXml" Target="../ink/ink12.xml"/><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2.png"/><Relationship Id="rId10" Type="http://schemas.openxmlformats.org/officeDocument/2006/relationships/customXml" Target="../ink/ink5.xml"/><Relationship Id="rId19" Type="http://schemas.openxmlformats.org/officeDocument/2006/relationships/customXml" Target="../ink/ink10.xml"/><Relationship Id="rId31" Type="http://schemas.openxmlformats.org/officeDocument/2006/relationships/customXml" Target="../ink/ink16.xml"/><Relationship Id="rId44" Type="http://schemas.openxmlformats.org/officeDocument/2006/relationships/customXml" Target="../ink/ink24.xml"/><Relationship Id="rId52" Type="http://schemas.openxmlformats.org/officeDocument/2006/relationships/image" Target="../media/image24.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image" Target="../media/image10.png"/><Relationship Id="rId27" Type="http://schemas.openxmlformats.org/officeDocument/2006/relationships/image" Target="../media/image13.png"/><Relationship Id="rId30" Type="http://schemas.openxmlformats.org/officeDocument/2006/relationships/image" Target="../media/image14.png"/><Relationship Id="rId35" Type="http://schemas.openxmlformats.org/officeDocument/2006/relationships/image" Target="../media/image17.png"/><Relationship Id="rId43" Type="http://schemas.openxmlformats.org/officeDocument/2006/relationships/image" Target="../media/image19.png"/><Relationship Id="rId48" Type="http://schemas.openxmlformats.org/officeDocument/2006/relationships/customXml" Target="../ink/ink26.xml"/><Relationship Id="rId8" Type="http://schemas.openxmlformats.org/officeDocument/2006/relationships/customXml" Target="../ink/ink4.xml"/><Relationship Id="rId51"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ilsonreport.com/mention/1313/1link/"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6BA3EB-DEFC-4781-9A87-D11512A1A918}"/>
              </a:ext>
            </a:extLst>
          </p:cNvPr>
          <p:cNvSpPr/>
          <p:nvPr/>
        </p:nvSpPr>
        <p:spPr>
          <a:xfrm>
            <a:off x="9540" y="0"/>
            <a:ext cx="12192000"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6B4CF6F0-B9CD-4E4A-8743-9BB5F8924835}"/>
              </a:ext>
            </a:extLst>
          </p:cNvPr>
          <p:cNvSpPr/>
          <p:nvPr/>
        </p:nvSpPr>
        <p:spPr>
          <a:xfrm rot="16200000" flipH="1" flipV="1">
            <a:off x="-908619" y="899081"/>
            <a:ext cx="6858000" cy="5059842"/>
          </a:xfrm>
          <a:prstGeom prst="rtTriangle">
            <a:avLst/>
          </a:prstGeom>
          <a:gradFill>
            <a:gsLst>
              <a:gs pos="2000">
                <a:schemeClr val="accent2"/>
              </a:gs>
              <a:gs pos="100000">
                <a:schemeClr val="accent1">
                  <a:lumMod val="50000"/>
                </a:schemeClr>
              </a:gs>
            </a:gsLst>
            <a:path path="circle">
              <a:fillToRect l="100000" b="100000"/>
            </a:path>
          </a:gradFill>
          <a:ln>
            <a:noFill/>
          </a:ln>
          <a:effectLst>
            <a:outerShdw blurRad="889000" dist="254000" dir="8400000" sx="102000" sy="102000" algn="ctr"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2713C7B9-65C6-4C62-A4DA-41A7D899429D}"/>
              </a:ext>
            </a:extLst>
          </p:cNvPr>
          <p:cNvSpPr/>
          <p:nvPr/>
        </p:nvSpPr>
        <p:spPr>
          <a:xfrm>
            <a:off x="5693970" y="2042028"/>
            <a:ext cx="804059" cy="804059"/>
          </a:xfrm>
          <a:prstGeom prst="ellipse">
            <a:avLst/>
          </a:prstGeom>
          <a:gradFill>
            <a:gsLst>
              <a:gs pos="0">
                <a:schemeClr val="accent1"/>
              </a:gs>
              <a:gs pos="100000">
                <a:schemeClr val="accent2"/>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D450FB3-E98D-4882-B4A4-1FED9E285F3F}"/>
              </a:ext>
            </a:extLst>
          </p:cNvPr>
          <p:cNvSpPr txBox="1"/>
          <p:nvPr/>
        </p:nvSpPr>
        <p:spPr>
          <a:xfrm>
            <a:off x="4268511" y="3786804"/>
            <a:ext cx="3654975" cy="307777"/>
          </a:xfrm>
          <a:prstGeom prst="rect">
            <a:avLst/>
          </a:prstGeom>
          <a:noFill/>
        </p:spPr>
        <p:txBody>
          <a:bodyPr wrap="none" rtlCol="0">
            <a:spAutoFit/>
          </a:bodyPr>
          <a:lstStyle/>
          <a:p>
            <a:pPr algn="ctr"/>
            <a:r>
              <a:rPr lang="en-US" sz="1400" spc="300" dirty="0">
                <a:solidFill>
                  <a:schemeClr val="tx1">
                    <a:lumMod val="65000"/>
                    <a:lumOff val="35000"/>
                  </a:schemeClr>
                </a:solidFill>
                <a:cs typeface="Segoe UI" panose="020B0502040204020203" pitchFamily="34" charset="0"/>
              </a:rPr>
              <a:t>Business Presentation Template</a:t>
            </a:r>
            <a:endParaRPr lang="id-ID" sz="1400" spc="300" dirty="0">
              <a:solidFill>
                <a:schemeClr val="tx1">
                  <a:lumMod val="65000"/>
                  <a:lumOff val="35000"/>
                </a:schemeClr>
              </a:solidFill>
              <a:cs typeface="Segoe UI" panose="020B0502040204020203" pitchFamily="34" charset="0"/>
            </a:endParaRPr>
          </a:p>
        </p:txBody>
      </p:sp>
      <p:sp>
        <p:nvSpPr>
          <p:cNvPr id="7" name="Right Triangle 6">
            <a:extLst>
              <a:ext uri="{FF2B5EF4-FFF2-40B4-BE49-F238E27FC236}">
                <a16:creationId xmlns:a16="http://schemas.microsoft.com/office/drawing/2014/main" id="{6B4CF6F0-B9CD-4E4A-8743-9BB5F8924835}"/>
              </a:ext>
            </a:extLst>
          </p:cNvPr>
          <p:cNvSpPr/>
          <p:nvPr/>
        </p:nvSpPr>
        <p:spPr>
          <a:xfrm rot="5400000" flipH="1" flipV="1">
            <a:off x="6223538" y="899077"/>
            <a:ext cx="6858000" cy="5059842"/>
          </a:xfrm>
          <a:prstGeom prst="rtTriangle">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C83A5C9-61C8-49C2-A0F3-EBC8C2A7F45A}"/>
              </a:ext>
            </a:extLst>
          </p:cNvPr>
          <p:cNvSpPr txBox="1"/>
          <p:nvPr/>
        </p:nvSpPr>
        <p:spPr>
          <a:xfrm>
            <a:off x="3206568" y="2852907"/>
            <a:ext cx="5778890" cy="1107996"/>
          </a:xfrm>
          <a:prstGeom prst="rect">
            <a:avLst/>
          </a:prstGeom>
          <a:noFill/>
          <a:effectLst/>
        </p:spPr>
        <p:txBody>
          <a:bodyPr wrap="none" rtlCol="0">
            <a:spAutoFit/>
          </a:bodyPr>
          <a:lstStyle/>
          <a:p>
            <a:pPr algn="ctr"/>
            <a:r>
              <a:rPr lang="en-US" sz="6600" b="1" dirty="0">
                <a:gradFill flip="none" rotWithShape="1">
                  <a:gsLst>
                    <a:gs pos="0">
                      <a:schemeClr val="accent1"/>
                    </a:gs>
                    <a:gs pos="100000">
                      <a:schemeClr val="accent2"/>
                    </a:gs>
                  </a:gsLst>
                  <a:lin ang="2700000" scaled="1"/>
                  <a:tileRect/>
                </a:gradFill>
                <a:cs typeface="Segoe UI" panose="020B0502040204020203" pitchFamily="34" charset="0"/>
              </a:rPr>
              <a:t>B	USINESS MEET</a:t>
            </a:r>
            <a:endParaRPr lang="id-ID" sz="6600" b="1" dirty="0">
              <a:gradFill flip="none" rotWithShape="1">
                <a:gsLst>
                  <a:gs pos="0">
                    <a:schemeClr val="accent1"/>
                  </a:gs>
                  <a:gs pos="100000">
                    <a:schemeClr val="accent2"/>
                  </a:gs>
                </a:gsLst>
                <a:lin ang="2700000" scaled="1"/>
                <a:tileRect/>
              </a:gradFill>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9478D249-D507-4959-B871-E1AD3FCC14F0}"/>
                  </a:ext>
                </a:extLst>
              </p14:cNvPr>
              <p14:cNvContentPartPr/>
              <p14:nvPr/>
            </p14:nvContentPartPr>
            <p14:xfrm>
              <a:off x="3756106" y="4448096"/>
              <a:ext cx="50760" cy="25560"/>
            </p14:xfrm>
          </p:contentPart>
        </mc:Choice>
        <mc:Fallback xmlns="">
          <p:pic>
            <p:nvPicPr>
              <p:cNvPr id="9" name="Ink 8">
                <a:extLst>
                  <a:ext uri="{FF2B5EF4-FFF2-40B4-BE49-F238E27FC236}">
                    <a16:creationId xmlns:a16="http://schemas.microsoft.com/office/drawing/2014/main" id="{9478D249-D507-4959-B871-E1AD3FCC14F0}"/>
                  </a:ext>
                </a:extLst>
              </p:cNvPr>
              <p:cNvPicPr/>
              <p:nvPr/>
            </p:nvPicPr>
            <p:blipFill>
              <a:blip r:embed="rId3"/>
              <a:stretch>
                <a:fillRect/>
              </a:stretch>
            </p:blipFill>
            <p:spPr>
              <a:xfrm>
                <a:off x="3747106" y="4439456"/>
                <a:ext cx="684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98D0931-01D1-4772-9949-D1364FE34AA9}"/>
                  </a:ext>
                </a:extLst>
              </p14:cNvPr>
              <p14:cNvContentPartPr/>
              <p14:nvPr/>
            </p14:nvContentPartPr>
            <p14:xfrm>
              <a:off x="3521386" y="3253976"/>
              <a:ext cx="593640" cy="888120"/>
            </p14:xfrm>
          </p:contentPart>
        </mc:Choice>
        <mc:Fallback xmlns="">
          <p:pic>
            <p:nvPicPr>
              <p:cNvPr id="10" name="Ink 9">
                <a:extLst>
                  <a:ext uri="{FF2B5EF4-FFF2-40B4-BE49-F238E27FC236}">
                    <a16:creationId xmlns:a16="http://schemas.microsoft.com/office/drawing/2014/main" id="{C98D0931-01D1-4772-9949-D1364FE34AA9}"/>
                  </a:ext>
                </a:extLst>
              </p:cNvPr>
              <p:cNvPicPr/>
              <p:nvPr/>
            </p:nvPicPr>
            <p:blipFill>
              <a:blip r:embed="rId5"/>
              <a:stretch>
                <a:fillRect/>
              </a:stretch>
            </p:blipFill>
            <p:spPr>
              <a:xfrm>
                <a:off x="3512746" y="3245336"/>
                <a:ext cx="611280" cy="905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65B031EF-5F4F-4239-858F-F6E6A15AD9DF}"/>
                  </a:ext>
                </a:extLst>
              </p14:cNvPr>
              <p14:cNvContentPartPr/>
              <p14:nvPr/>
            </p14:nvContentPartPr>
            <p14:xfrm>
              <a:off x="3550906" y="3506696"/>
              <a:ext cx="1090440" cy="519840"/>
            </p14:xfrm>
          </p:contentPart>
        </mc:Choice>
        <mc:Fallback xmlns="">
          <p:pic>
            <p:nvPicPr>
              <p:cNvPr id="11" name="Ink 10">
                <a:extLst>
                  <a:ext uri="{FF2B5EF4-FFF2-40B4-BE49-F238E27FC236}">
                    <a16:creationId xmlns:a16="http://schemas.microsoft.com/office/drawing/2014/main" id="{65B031EF-5F4F-4239-858F-F6E6A15AD9DF}"/>
                  </a:ext>
                </a:extLst>
              </p:cNvPr>
              <p:cNvPicPr/>
              <p:nvPr/>
            </p:nvPicPr>
            <p:blipFill>
              <a:blip r:embed="rId7"/>
              <a:stretch>
                <a:fillRect/>
              </a:stretch>
            </p:blipFill>
            <p:spPr>
              <a:xfrm>
                <a:off x="3541906" y="3497696"/>
                <a:ext cx="110808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02011344-B081-4822-B186-5F1D5855EBF8}"/>
                  </a:ext>
                </a:extLst>
              </p14:cNvPr>
              <p14:cNvContentPartPr/>
              <p14:nvPr/>
            </p14:nvContentPartPr>
            <p14:xfrm>
              <a:off x="3088306" y="3038696"/>
              <a:ext cx="677880" cy="756720"/>
            </p14:xfrm>
          </p:contentPart>
        </mc:Choice>
        <mc:Fallback xmlns="">
          <p:pic>
            <p:nvPicPr>
              <p:cNvPr id="12" name="Ink 11">
                <a:extLst>
                  <a:ext uri="{FF2B5EF4-FFF2-40B4-BE49-F238E27FC236}">
                    <a16:creationId xmlns:a16="http://schemas.microsoft.com/office/drawing/2014/main" id="{02011344-B081-4822-B186-5F1D5855EBF8}"/>
                  </a:ext>
                </a:extLst>
              </p:cNvPr>
              <p:cNvPicPr/>
              <p:nvPr/>
            </p:nvPicPr>
            <p:blipFill>
              <a:blip r:embed="rId9"/>
              <a:stretch>
                <a:fillRect/>
              </a:stretch>
            </p:blipFill>
            <p:spPr>
              <a:xfrm>
                <a:off x="3034666" y="2931056"/>
                <a:ext cx="785520" cy="97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8A6DA5B8-1AEC-490A-8B46-AE0F286822A8}"/>
                  </a:ext>
                </a:extLst>
              </p14:cNvPr>
              <p14:cNvContentPartPr/>
              <p14:nvPr/>
            </p14:nvContentPartPr>
            <p14:xfrm>
              <a:off x="4580506" y="3018536"/>
              <a:ext cx="1515240" cy="542160"/>
            </p14:xfrm>
          </p:contentPart>
        </mc:Choice>
        <mc:Fallback xmlns="">
          <p:pic>
            <p:nvPicPr>
              <p:cNvPr id="13" name="Ink 12">
                <a:extLst>
                  <a:ext uri="{FF2B5EF4-FFF2-40B4-BE49-F238E27FC236}">
                    <a16:creationId xmlns:a16="http://schemas.microsoft.com/office/drawing/2014/main" id="{8A6DA5B8-1AEC-490A-8B46-AE0F286822A8}"/>
                  </a:ext>
                </a:extLst>
              </p:cNvPr>
              <p:cNvPicPr/>
              <p:nvPr/>
            </p:nvPicPr>
            <p:blipFill>
              <a:blip r:embed="rId11"/>
              <a:stretch>
                <a:fillRect/>
              </a:stretch>
            </p:blipFill>
            <p:spPr>
              <a:xfrm>
                <a:off x="4490866" y="2838536"/>
                <a:ext cx="1694880" cy="901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B18A9A67-9EB5-4498-BE92-35537466FBB4}"/>
                  </a:ext>
                </a:extLst>
              </p14:cNvPr>
              <p14:cNvContentPartPr/>
              <p14:nvPr/>
            </p14:nvContentPartPr>
            <p14:xfrm>
              <a:off x="3877426" y="3406616"/>
              <a:ext cx="730800" cy="216360"/>
            </p14:xfrm>
          </p:contentPart>
        </mc:Choice>
        <mc:Fallback xmlns="">
          <p:pic>
            <p:nvPicPr>
              <p:cNvPr id="14" name="Ink 13">
                <a:extLst>
                  <a:ext uri="{FF2B5EF4-FFF2-40B4-BE49-F238E27FC236}">
                    <a16:creationId xmlns:a16="http://schemas.microsoft.com/office/drawing/2014/main" id="{B18A9A67-9EB5-4498-BE92-35537466FBB4}"/>
                  </a:ext>
                </a:extLst>
              </p:cNvPr>
              <p:cNvPicPr/>
              <p:nvPr/>
            </p:nvPicPr>
            <p:blipFill>
              <a:blip r:embed="rId13"/>
              <a:stretch>
                <a:fillRect/>
              </a:stretch>
            </p:blipFill>
            <p:spPr>
              <a:xfrm>
                <a:off x="3787426" y="3226616"/>
                <a:ext cx="91044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A3F54687-6B43-41DC-B6CC-46DAAFDCCF2C}"/>
                  </a:ext>
                </a:extLst>
              </p14:cNvPr>
              <p14:cNvContentPartPr/>
              <p14:nvPr/>
            </p14:nvContentPartPr>
            <p14:xfrm>
              <a:off x="3818746" y="3621536"/>
              <a:ext cx="360" cy="360"/>
            </p14:xfrm>
          </p:contentPart>
        </mc:Choice>
        <mc:Fallback xmlns="">
          <p:pic>
            <p:nvPicPr>
              <p:cNvPr id="15" name="Ink 14">
                <a:extLst>
                  <a:ext uri="{FF2B5EF4-FFF2-40B4-BE49-F238E27FC236}">
                    <a16:creationId xmlns:a16="http://schemas.microsoft.com/office/drawing/2014/main" id="{A3F54687-6B43-41DC-B6CC-46DAAFDCCF2C}"/>
                  </a:ext>
                </a:extLst>
              </p:cNvPr>
              <p:cNvPicPr/>
              <p:nvPr/>
            </p:nvPicPr>
            <p:blipFill>
              <a:blip r:embed="rId15"/>
              <a:stretch>
                <a:fillRect/>
              </a:stretch>
            </p:blipFill>
            <p:spPr>
              <a:xfrm>
                <a:off x="3729106" y="34418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99E03624-55A6-4954-9A89-E4D5CCBFFB53}"/>
                  </a:ext>
                </a:extLst>
              </p14:cNvPr>
              <p14:cNvContentPartPr/>
              <p14:nvPr/>
            </p14:nvContentPartPr>
            <p14:xfrm>
              <a:off x="3818746" y="3621536"/>
              <a:ext cx="360" cy="360"/>
            </p14:xfrm>
          </p:contentPart>
        </mc:Choice>
        <mc:Fallback xmlns="">
          <p:pic>
            <p:nvPicPr>
              <p:cNvPr id="16" name="Ink 15">
                <a:extLst>
                  <a:ext uri="{FF2B5EF4-FFF2-40B4-BE49-F238E27FC236}">
                    <a16:creationId xmlns:a16="http://schemas.microsoft.com/office/drawing/2014/main" id="{99E03624-55A6-4954-9A89-E4D5CCBFFB53}"/>
                  </a:ext>
                </a:extLst>
              </p:cNvPr>
              <p:cNvPicPr/>
              <p:nvPr/>
            </p:nvPicPr>
            <p:blipFill>
              <a:blip r:embed="rId17"/>
              <a:stretch>
                <a:fillRect/>
              </a:stretch>
            </p:blipFill>
            <p:spPr>
              <a:xfrm>
                <a:off x="3729106" y="34418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CA68589A-1218-4941-A617-0240E94A1469}"/>
                  </a:ext>
                </a:extLst>
              </p14:cNvPr>
              <p14:cNvContentPartPr/>
              <p14:nvPr/>
            </p14:nvContentPartPr>
            <p14:xfrm>
              <a:off x="3684466" y="3092696"/>
              <a:ext cx="360" cy="360"/>
            </p14:xfrm>
          </p:contentPart>
        </mc:Choice>
        <mc:Fallback xmlns="">
          <p:pic>
            <p:nvPicPr>
              <p:cNvPr id="17" name="Ink 16">
                <a:extLst>
                  <a:ext uri="{FF2B5EF4-FFF2-40B4-BE49-F238E27FC236}">
                    <a16:creationId xmlns:a16="http://schemas.microsoft.com/office/drawing/2014/main" id="{CA68589A-1218-4941-A617-0240E94A1469}"/>
                  </a:ext>
                </a:extLst>
              </p:cNvPr>
              <p:cNvPicPr/>
              <p:nvPr/>
            </p:nvPicPr>
            <p:blipFill>
              <a:blip r:embed="rId17"/>
              <a:stretch>
                <a:fillRect/>
              </a:stretch>
            </p:blipFill>
            <p:spPr>
              <a:xfrm>
                <a:off x="3594826" y="2912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5D7C861D-7650-43E7-B410-0BAA8F4C41D4}"/>
                  </a:ext>
                </a:extLst>
              </p14:cNvPr>
              <p14:cNvContentPartPr/>
              <p14:nvPr/>
            </p14:nvContentPartPr>
            <p14:xfrm>
              <a:off x="5342626" y="3092696"/>
              <a:ext cx="19440" cy="156960"/>
            </p14:xfrm>
          </p:contentPart>
        </mc:Choice>
        <mc:Fallback xmlns="">
          <p:pic>
            <p:nvPicPr>
              <p:cNvPr id="19" name="Ink 18">
                <a:extLst>
                  <a:ext uri="{FF2B5EF4-FFF2-40B4-BE49-F238E27FC236}">
                    <a16:creationId xmlns:a16="http://schemas.microsoft.com/office/drawing/2014/main" id="{5D7C861D-7650-43E7-B410-0BAA8F4C41D4}"/>
                  </a:ext>
                </a:extLst>
              </p:cNvPr>
              <p:cNvPicPr/>
              <p:nvPr/>
            </p:nvPicPr>
            <p:blipFill>
              <a:blip r:embed="rId20"/>
              <a:stretch>
                <a:fillRect/>
              </a:stretch>
            </p:blipFill>
            <p:spPr>
              <a:xfrm>
                <a:off x="5252986" y="2912696"/>
                <a:ext cx="19908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00C74030-85B4-4139-8CA0-F3DDDDC38634}"/>
                  </a:ext>
                </a:extLst>
              </p14:cNvPr>
              <p14:cNvContentPartPr/>
              <p14:nvPr/>
            </p14:nvContentPartPr>
            <p14:xfrm>
              <a:off x="2805706" y="2325176"/>
              <a:ext cx="4584240" cy="1731600"/>
            </p14:xfrm>
          </p:contentPart>
        </mc:Choice>
        <mc:Fallback xmlns="">
          <p:pic>
            <p:nvPicPr>
              <p:cNvPr id="21" name="Ink 20">
                <a:extLst>
                  <a:ext uri="{FF2B5EF4-FFF2-40B4-BE49-F238E27FC236}">
                    <a16:creationId xmlns:a16="http://schemas.microsoft.com/office/drawing/2014/main" id="{00C74030-85B4-4139-8CA0-F3DDDDC38634}"/>
                  </a:ext>
                </a:extLst>
              </p:cNvPr>
              <p:cNvPicPr/>
              <p:nvPr/>
            </p:nvPicPr>
            <p:blipFill>
              <a:blip r:embed="rId22"/>
              <a:stretch>
                <a:fillRect/>
              </a:stretch>
            </p:blipFill>
            <p:spPr>
              <a:xfrm>
                <a:off x="2742706" y="2262536"/>
                <a:ext cx="4709880" cy="1857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EB361066-4562-4D00-A7ED-3E092105943F}"/>
                  </a:ext>
                </a:extLst>
              </p14:cNvPr>
              <p14:cNvContentPartPr/>
              <p14:nvPr/>
            </p14:nvContentPartPr>
            <p14:xfrm>
              <a:off x="2873746" y="2663216"/>
              <a:ext cx="6330600" cy="1815840"/>
            </p14:xfrm>
          </p:contentPart>
        </mc:Choice>
        <mc:Fallback xmlns="">
          <p:pic>
            <p:nvPicPr>
              <p:cNvPr id="22" name="Ink 21">
                <a:extLst>
                  <a:ext uri="{FF2B5EF4-FFF2-40B4-BE49-F238E27FC236}">
                    <a16:creationId xmlns:a16="http://schemas.microsoft.com/office/drawing/2014/main" id="{EB361066-4562-4D00-A7ED-3E092105943F}"/>
                  </a:ext>
                </a:extLst>
              </p:cNvPr>
              <p:cNvPicPr/>
              <p:nvPr/>
            </p:nvPicPr>
            <p:blipFill>
              <a:blip r:embed="rId24"/>
              <a:stretch>
                <a:fillRect/>
              </a:stretch>
            </p:blipFill>
            <p:spPr>
              <a:xfrm>
                <a:off x="2810746" y="2600216"/>
                <a:ext cx="6456240" cy="1941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9C1E32AA-FF8D-44E6-848F-B98C82C2C993}"/>
                  </a:ext>
                </a:extLst>
              </p14:cNvPr>
              <p14:cNvContentPartPr/>
              <p14:nvPr/>
            </p14:nvContentPartPr>
            <p14:xfrm>
              <a:off x="4814866" y="-439984"/>
              <a:ext cx="5001120" cy="5441760"/>
            </p14:xfrm>
          </p:contentPart>
        </mc:Choice>
        <mc:Fallback xmlns="">
          <p:pic>
            <p:nvPicPr>
              <p:cNvPr id="23" name="Ink 22">
                <a:extLst>
                  <a:ext uri="{FF2B5EF4-FFF2-40B4-BE49-F238E27FC236}">
                    <a16:creationId xmlns:a16="http://schemas.microsoft.com/office/drawing/2014/main" id="{9C1E32AA-FF8D-44E6-848F-B98C82C2C993}"/>
                  </a:ext>
                </a:extLst>
              </p:cNvPr>
              <p:cNvPicPr/>
              <p:nvPr/>
            </p:nvPicPr>
            <p:blipFill>
              <a:blip r:embed="rId26"/>
              <a:stretch>
                <a:fillRect/>
              </a:stretch>
            </p:blipFill>
            <p:spPr>
              <a:xfrm>
                <a:off x="4752226" y="-502624"/>
                <a:ext cx="5126760" cy="5567400"/>
              </a:xfrm>
              <a:prstGeom prst="rect">
                <a:avLst/>
              </a:prstGeom>
            </p:spPr>
          </p:pic>
        </mc:Fallback>
      </mc:AlternateContent>
      <p:pic>
        <p:nvPicPr>
          <p:cNvPr id="25" name="Picture 24">
            <a:extLst>
              <a:ext uri="{FF2B5EF4-FFF2-40B4-BE49-F238E27FC236}">
                <a16:creationId xmlns:a16="http://schemas.microsoft.com/office/drawing/2014/main" id="{9C5AFC45-84F8-4125-947C-6F882DBA8D51}"/>
              </a:ext>
            </a:extLst>
          </p:cNvPr>
          <p:cNvPicPr>
            <a:picLocks noChangeAspect="1"/>
          </p:cNvPicPr>
          <p:nvPr/>
        </p:nvPicPr>
        <p:blipFill>
          <a:blip r:embed="rId27"/>
          <a:stretch>
            <a:fillRect/>
          </a:stretch>
        </p:blipFill>
        <p:spPr>
          <a:xfrm>
            <a:off x="3939074" y="2014906"/>
            <a:ext cx="4907705" cy="1104996"/>
          </a:xfrm>
          <a:prstGeom prst="rect">
            <a:avLst/>
          </a:prstGeom>
        </p:spPr>
      </p:pic>
      <p:pic>
        <p:nvPicPr>
          <p:cNvPr id="29" name="Picture 28">
            <a:extLst>
              <a:ext uri="{FF2B5EF4-FFF2-40B4-BE49-F238E27FC236}">
                <a16:creationId xmlns:a16="http://schemas.microsoft.com/office/drawing/2014/main" id="{A1AEBCFD-1BED-4845-9C90-9A417FA6190D}"/>
              </a:ext>
            </a:extLst>
          </p:cNvPr>
          <p:cNvPicPr>
            <a:picLocks noChangeAspect="1"/>
          </p:cNvPicPr>
          <p:nvPr/>
        </p:nvPicPr>
        <p:blipFill>
          <a:blip r:embed="rId27"/>
          <a:stretch>
            <a:fillRect/>
          </a:stretch>
        </p:blipFill>
        <p:spPr>
          <a:xfrm>
            <a:off x="3168406" y="3691420"/>
            <a:ext cx="4907705" cy="1104996"/>
          </a:xfrm>
          <a:prstGeom prst="rect">
            <a:avLst/>
          </a:prstGeom>
        </p:spPr>
      </p:pic>
      <p:pic>
        <p:nvPicPr>
          <p:cNvPr id="31" name="Picture 30">
            <a:extLst>
              <a:ext uri="{FF2B5EF4-FFF2-40B4-BE49-F238E27FC236}">
                <a16:creationId xmlns:a16="http://schemas.microsoft.com/office/drawing/2014/main" id="{B6759845-C213-4F51-AAB5-344BDF975DA7}"/>
              </a:ext>
            </a:extLst>
          </p:cNvPr>
          <p:cNvPicPr>
            <a:picLocks noChangeAspect="1"/>
          </p:cNvPicPr>
          <p:nvPr/>
        </p:nvPicPr>
        <p:blipFill>
          <a:blip r:embed="rId27"/>
          <a:stretch>
            <a:fillRect/>
          </a:stretch>
        </p:blipFill>
        <p:spPr>
          <a:xfrm>
            <a:off x="2750979" y="3287614"/>
            <a:ext cx="4907705" cy="1104996"/>
          </a:xfrm>
          <a:prstGeom prst="rect">
            <a:avLst/>
          </a:prstGeom>
        </p:spPr>
      </p:pic>
      <p:pic>
        <p:nvPicPr>
          <p:cNvPr id="33" name="Picture 32">
            <a:extLst>
              <a:ext uri="{FF2B5EF4-FFF2-40B4-BE49-F238E27FC236}">
                <a16:creationId xmlns:a16="http://schemas.microsoft.com/office/drawing/2014/main" id="{B616B09F-1CAD-488E-AB8B-BBC63AE2323B}"/>
              </a:ext>
            </a:extLst>
          </p:cNvPr>
          <p:cNvPicPr>
            <a:picLocks noChangeAspect="1"/>
          </p:cNvPicPr>
          <p:nvPr/>
        </p:nvPicPr>
        <p:blipFill>
          <a:blip r:embed="rId27"/>
          <a:stretch>
            <a:fillRect/>
          </a:stretch>
        </p:blipFill>
        <p:spPr>
          <a:xfrm>
            <a:off x="2969867" y="2958587"/>
            <a:ext cx="4907705" cy="1104996"/>
          </a:xfrm>
          <a:prstGeom prst="rect">
            <a:avLst/>
          </a:prstGeom>
        </p:spPr>
      </p:pic>
      <p:pic>
        <p:nvPicPr>
          <p:cNvPr id="35" name="Picture 34">
            <a:extLst>
              <a:ext uri="{FF2B5EF4-FFF2-40B4-BE49-F238E27FC236}">
                <a16:creationId xmlns:a16="http://schemas.microsoft.com/office/drawing/2014/main" id="{23B2C194-2F58-4606-8868-4CC599D73A64}"/>
              </a:ext>
            </a:extLst>
          </p:cNvPr>
          <p:cNvPicPr>
            <a:picLocks noChangeAspect="1"/>
          </p:cNvPicPr>
          <p:nvPr/>
        </p:nvPicPr>
        <p:blipFill>
          <a:blip r:embed="rId27"/>
          <a:stretch>
            <a:fillRect/>
          </a:stretch>
        </p:blipFill>
        <p:spPr>
          <a:xfrm>
            <a:off x="3472241" y="2170739"/>
            <a:ext cx="4907705" cy="1104996"/>
          </a:xfrm>
          <a:prstGeom prst="rect">
            <a:avLst/>
          </a:prstGeom>
        </p:spPr>
      </p:pic>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097A17EB-8709-4B64-A111-92D82E78C334}"/>
                  </a:ext>
                </a:extLst>
              </p14:cNvPr>
              <p14:cNvContentPartPr/>
              <p14:nvPr/>
            </p14:nvContentPartPr>
            <p14:xfrm>
              <a:off x="4195306" y="2429576"/>
              <a:ext cx="360" cy="360"/>
            </p14:xfrm>
          </p:contentPart>
        </mc:Choice>
        <mc:Fallback xmlns="">
          <p:pic>
            <p:nvPicPr>
              <p:cNvPr id="39" name="Ink 38">
                <a:extLst>
                  <a:ext uri="{FF2B5EF4-FFF2-40B4-BE49-F238E27FC236}">
                    <a16:creationId xmlns:a16="http://schemas.microsoft.com/office/drawing/2014/main" id="{097A17EB-8709-4B64-A111-92D82E78C334}"/>
                  </a:ext>
                </a:extLst>
              </p:cNvPr>
              <p:cNvPicPr/>
              <p:nvPr/>
            </p:nvPicPr>
            <p:blipFill>
              <a:blip r:embed="rId17"/>
              <a:stretch>
                <a:fillRect/>
              </a:stretch>
            </p:blipFill>
            <p:spPr>
              <a:xfrm>
                <a:off x="4105306" y="22495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2" name="Ink 41">
                <a:extLst>
                  <a:ext uri="{FF2B5EF4-FFF2-40B4-BE49-F238E27FC236}">
                    <a16:creationId xmlns:a16="http://schemas.microsoft.com/office/drawing/2014/main" id="{30E60677-6EAF-464C-B9D0-78D13712E4E2}"/>
                  </a:ext>
                </a:extLst>
              </p14:cNvPr>
              <p14:cNvContentPartPr/>
              <p14:nvPr/>
            </p14:nvContentPartPr>
            <p14:xfrm>
              <a:off x="4271266" y="2070656"/>
              <a:ext cx="1054080" cy="543240"/>
            </p14:xfrm>
          </p:contentPart>
        </mc:Choice>
        <mc:Fallback xmlns="">
          <p:pic>
            <p:nvPicPr>
              <p:cNvPr id="42" name="Ink 41">
                <a:extLst>
                  <a:ext uri="{FF2B5EF4-FFF2-40B4-BE49-F238E27FC236}">
                    <a16:creationId xmlns:a16="http://schemas.microsoft.com/office/drawing/2014/main" id="{30E60677-6EAF-464C-B9D0-78D13712E4E2}"/>
                  </a:ext>
                </a:extLst>
              </p:cNvPr>
              <p:cNvPicPr/>
              <p:nvPr/>
            </p:nvPicPr>
            <p:blipFill>
              <a:blip r:embed="rId30"/>
              <a:stretch>
                <a:fillRect/>
              </a:stretch>
            </p:blipFill>
            <p:spPr>
              <a:xfrm>
                <a:off x="4208266" y="2007656"/>
                <a:ext cx="1179720" cy="668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297F23FF-36C7-4702-B6CF-F9D70EED1437}"/>
                  </a:ext>
                </a:extLst>
              </p14:cNvPr>
              <p14:cNvContentPartPr/>
              <p14:nvPr/>
            </p14:nvContentPartPr>
            <p14:xfrm>
              <a:off x="4401586" y="4088096"/>
              <a:ext cx="360" cy="360"/>
            </p14:xfrm>
          </p:contentPart>
        </mc:Choice>
        <mc:Fallback xmlns="">
          <p:pic>
            <p:nvPicPr>
              <p:cNvPr id="46" name="Ink 45">
                <a:extLst>
                  <a:ext uri="{FF2B5EF4-FFF2-40B4-BE49-F238E27FC236}">
                    <a16:creationId xmlns:a16="http://schemas.microsoft.com/office/drawing/2014/main" id="{297F23FF-36C7-4702-B6CF-F9D70EED1437}"/>
                  </a:ext>
                </a:extLst>
              </p:cNvPr>
              <p:cNvPicPr/>
              <p:nvPr/>
            </p:nvPicPr>
            <p:blipFill>
              <a:blip r:embed="rId32"/>
              <a:stretch>
                <a:fillRect/>
              </a:stretch>
            </p:blipFill>
            <p:spPr>
              <a:xfrm>
                <a:off x="4338586" y="402509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Ink 46">
                <a:extLst>
                  <a:ext uri="{FF2B5EF4-FFF2-40B4-BE49-F238E27FC236}">
                    <a16:creationId xmlns:a16="http://schemas.microsoft.com/office/drawing/2014/main" id="{7B121237-2126-4BF9-86C2-EF5805E949BD}"/>
                  </a:ext>
                </a:extLst>
              </p14:cNvPr>
              <p14:cNvContentPartPr/>
              <p14:nvPr/>
            </p14:nvContentPartPr>
            <p14:xfrm>
              <a:off x="4486906" y="786536"/>
              <a:ext cx="1382040" cy="1429560"/>
            </p14:xfrm>
          </p:contentPart>
        </mc:Choice>
        <mc:Fallback xmlns="">
          <p:pic>
            <p:nvPicPr>
              <p:cNvPr id="47" name="Ink 46">
                <a:extLst>
                  <a:ext uri="{FF2B5EF4-FFF2-40B4-BE49-F238E27FC236}">
                    <a16:creationId xmlns:a16="http://schemas.microsoft.com/office/drawing/2014/main" id="{7B121237-2126-4BF9-86C2-EF5805E949BD}"/>
                  </a:ext>
                </a:extLst>
              </p:cNvPr>
              <p:cNvPicPr/>
              <p:nvPr/>
            </p:nvPicPr>
            <p:blipFill>
              <a:blip r:embed="rId34"/>
              <a:stretch>
                <a:fillRect/>
              </a:stretch>
            </p:blipFill>
            <p:spPr>
              <a:xfrm>
                <a:off x="4423906" y="723896"/>
                <a:ext cx="1507680" cy="1555200"/>
              </a:xfrm>
              <a:prstGeom prst="rect">
                <a:avLst/>
              </a:prstGeom>
            </p:spPr>
          </p:pic>
        </mc:Fallback>
      </mc:AlternateContent>
      <p:sp>
        <p:nvSpPr>
          <p:cNvPr id="48" name="TextBox 47">
            <a:extLst>
              <a:ext uri="{FF2B5EF4-FFF2-40B4-BE49-F238E27FC236}">
                <a16:creationId xmlns:a16="http://schemas.microsoft.com/office/drawing/2014/main" id="{F715D2A6-BD66-402C-85C7-15D443A1B7C3}"/>
              </a:ext>
            </a:extLst>
          </p:cNvPr>
          <p:cNvSpPr txBox="1"/>
          <p:nvPr/>
        </p:nvSpPr>
        <p:spPr>
          <a:xfrm>
            <a:off x="5688510" y="573416"/>
            <a:ext cx="5143565" cy="523220"/>
          </a:xfrm>
          <a:prstGeom prst="rect">
            <a:avLst/>
          </a:prstGeom>
          <a:noFill/>
        </p:spPr>
        <p:txBody>
          <a:bodyPr wrap="square" rtlCol="0">
            <a:spAutoFit/>
          </a:bodyPr>
          <a:lstStyle/>
          <a:p>
            <a:r>
              <a:rPr lang="en-GB" sz="2800" b="1" u="sng" dirty="0">
                <a:latin typeface="Bahnschrift SemiBold Condensed" panose="020B0502040204020203" pitchFamily="34" charset="0"/>
              </a:rPr>
              <a:t>Fraud Credit Card Transactions Detection </a:t>
            </a:r>
            <a:endParaRPr lang="en-US" sz="2800" b="1" u="sng" dirty="0">
              <a:latin typeface="Bahnschrift SemiBold Condensed" panose="020B0502040204020203" pitchFamily="34" charset="0"/>
            </a:endParaRPr>
          </a:p>
        </p:txBody>
      </p:sp>
      <p:sp>
        <p:nvSpPr>
          <p:cNvPr id="49" name="TextBox 48">
            <a:extLst>
              <a:ext uri="{FF2B5EF4-FFF2-40B4-BE49-F238E27FC236}">
                <a16:creationId xmlns:a16="http://schemas.microsoft.com/office/drawing/2014/main" id="{A968A689-5C6C-4136-8EA5-B73926000CA3}"/>
              </a:ext>
            </a:extLst>
          </p:cNvPr>
          <p:cNvSpPr txBox="1"/>
          <p:nvPr/>
        </p:nvSpPr>
        <p:spPr>
          <a:xfrm>
            <a:off x="4371258" y="2103595"/>
            <a:ext cx="4456581" cy="1200329"/>
          </a:xfrm>
          <a:prstGeom prst="rect">
            <a:avLst/>
          </a:prstGeom>
          <a:noFill/>
        </p:spPr>
        <p:txBody>
          <a:bodyPr wrap="square" rtlCol="0">
            <a:spAutoFit/>
          </a:bodyPr>
          <a:lstStyle/>
          <a:p>
            <a:pPr algn="ctr"/>
            <a:r>
              <a:rPr lang="en-GB" sz="2400" b="1" dirty="0">
                <a:latin typeface="Bahnschrift SemiBold Condensed" panose="020B0502040204020203" pitchFamily="34" charset="0"/>
              </a:rPr>
              <a:t>Prepared By:</a:t>
            </a:r>
          </a:p>
          <a:p>
            <a:pPr algn="ctr"/>
            <a:r>
              <a:rPr lang="en-GB" sz="2400" b="1" dirty="0">
                <a:latin typeface="Bahnschrift SemiBold Condensed" panose="020B0502040204020203" pitchFamily="34" charset="0"/>
              </a:rPr>
              <a:t>Waddah Alhajar – 2049298 </a:t>
            </a:r>
          </a:p>
          <a:p>
            <a:pPr algn="ctr"/>
            <a:r>
              <a:rPr lang="en-GB" sz="2400" b="1" dirty="0">
                <a:latin typeface="Bahnschrift SemiBold Condensed" panose="020B0502040204020203" pitchFamily="34" charset="0"/>
              </a:rPr>
              <a:t>Alhajar.2049298@studenti.uniroma1.it</a:t>
            </a:r>
            <a:endParaRPr lang="en-US" sz="2400" b="1" dirty="0">
              <a:latin typeface="Bahnschrift SemiBold Condensed" panose="020B0502040204020203" pitchFamily="34" charset="0"/>
            </a:endParaRPr>
          </a:p>
        </p:txBody>
      </p:sp>
      <p:pic>
        <p:nvPicPr>
          <p:cNvPr id="61" name="Picture 60">
            <a:extLst>
              <a:ext uri="{FF2B5EF4-FFF2-40B4-BE49-F238E27FC236}">
                <a16:creationId xmlns:a16="http://schemas.microsoft.com/office/drawing/2014/main" id="{EFF02394-6FBF-4982-9E7D-D60CE0FFE488}"/>
              </a:ext>
            </a:extLst>
          </p:cNvPr>
          <p:cNvPicPr>
            <a:picLocks noChangeAspect="1"/>
          </p:cNvPicPr>
          <p:nvPr/>
        </p:nvPicPr>
        <p:blipFill>
          <a:blip r:embed="rId35"/>
          <a:stretch>
            <a:fillRect/>
          </a:stretch>
        </p:blipFill>
        <p:spPr>
          <a:xfrm>
            <a:off x="3467726" y="2161916"/>
            <a:ext cx="144793" cy="365792"/>
          </a:xfrm>
          <a:prstGeom prst="rect">
            <a:avLst/>
          </a:prstGeom>
        </p:spPr>
      </p:pic>
      <mc:AlternateContent xmlns:mc="http://schemas.openxmlformats.org/markup-compatibility/2006" xmlns:p14="http://schemas.microsoft.com/office/powerpoint/2010/main">
        <mc:Choice Requires="p14">
          <p:contentPart p14:bwMode="auto" r:id="rId36">
            <p14:nvContentPartPr>
              <p14:cNvPr id="105" name="Ink 104">
                <a:extLst>
                  <a:ext uri="{FF2B5EF4-FFF2-40B4-BE49-F238E27FC236}">
                    <a16:creationId xmlns:a16="http://schemas.microsoft.com/office/drawing/2014/main" id="{8D626AD1-0C3D-4320-B888-10AF9BAF5F5D}"/>
                  </a:ext>
                </a:extLst>
              </p14:cNvPr>
              <p14:cNvContentPartPr/>
              <p14:nvPr/>
            </p14:nvContentPartPr>
            <p14:xfrm>
              <a:off x="2796706" y="3424348"/>
              <a:ext cx="360" cy="360"/>
            </p14:xfrm>
          </p:contentPart>
        </mc:Choice>
        <mc:Fallback xmlns="">
          <p:pic>
            <p:nvPicPr>
              <p:cNvPr id="105" name="Ink 104">
                <a:extLst>
                  <a:ext uri="{FF2B5EF4-FFF2-40B4-BE49-F238E27FC236}">
                    <a16:creationId xmlns:a16="http://schemas.microsoft.com/office/drawing/2014/main" id="{8D626AD1-0C3D-4320-B888-10AF9BAF5F5D}"/>
                  </a:ext>
                </a:extLst>
              </p:cNvPr>
              <p:cNvPicPr/>
              <p:nvPr/>
            </p:nvPicPr>
            <p:blipFill>
              <a:blip r:embed="rId37"/>
              <a:stretch>
                <a:fillRect/>
              </a:stretch>
            </p:blipFill>
            <p:spPr>
              <a:xfrm>
                <a:off x="2743066" y="331634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 name="Ink 105">
                <a:extLst>
                  <a:ext uri="{FF2B5EF4-FFF2-40B4-BE49-F238E27FC236}">
                    <a16:creationId xmlns:a16="http://schemas.microsoft.com/office/drawing/2014/main" id="{72FBC23F-F608-4894-B4B5-18A2623ABA9E}"/>
                  </a:ext>
                </a:extLst>
              </p14:cNvPr>
              <p14:cNvContentPartPr/>
              <p14:nvPr/>
            </p14:nvContentPartPr>
            <p14:xfrm>
              <a:off x="2752066" y="3406708"/>
              <a:ext cx="360" cy="360"/>
            </p14:xfrm>
          </p:contentPart>
        </mc:Choice>
        <mc:Fallback xmlns="">
          <p:pic>
            <p:nvPicPr>
              <p:cNvPr id="106" name="Ink 105">
                <a:extLst>
                  <a:ext uri="{FF2B5EF4-FFF2-40B4-BE49-F238E27FC236}">
                    <a16:creationId xmlns:a16="http://schemas.microsoft.com/office/drawing/2014/main" id="{72FBC23F-F608-4894-B4B5-18A2623ABA9E}"/>
                  </a:ext>
                </a:extLst>
              </p:cNvPr>
              <p:cNvPicPr/>
              <p:nvPr/>
            </p:nvPicPr>
            <p:blipFill>
              <a:blip r:embed="rId37"/>
              <a:stretch>
                <a:fillRect/>
              </a:stretch>
            </p:blipFill>
            <p:spPr>
              <a:xfrm>
                <a:off x="2698066" y="32987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7" name="Ink 106">
                <a:extLst>
                  <a:ext uri="{FF2B5EF4-FFF2-40B4-BE49-F238E27FC236}">
                    <a16:creationId xmlns:a16="http://schemas.microsoft.com/office/drawing/2014/main" id="{03E672BC-AC0F-4F00-AC52-4276469EE616}"/>
                  </a:ext>
                </a:extLst>
              </p14:cNvPr>
              <p14:cNvContentPartPr/>
              <p14:nvPr/>
            </p14:nvContentPartPr>
            <p14:xfrm>
              <a:off x="2725066" y="3406708"/>
              <a:ext cx="360" cy="360"/>
            </p14:xfrm>
          </p:contentPart>
        </mc:Choice>
        <mc:Fallback xmlns="">
          <p:pic>
            <p:nvPicPr>
              <p:cNvPr id="107" name="Ink 106">
                <a:extLst>
                  <a:ext uri="{FF2B5EF4-FFF2-40B4-BE49-F238E27FC236}">
                    <a16:creationId xmlns:a16="http://schemas.microsoft.com/office/drawing/2014/main" id="{03E672BC-AC0F-4F00-AC52-4276469EE616}"/>
                  </a:ext>
                </a:extLst>
              </p:cNvPr>
              <p:cNvPicPr/>
              <p:nvPr/>
            </p:nvPicPr>
            <p:blipFill>
              <a:blip r:embed="rId37"/>
              <a:stretch>
                <a:fillRect/>
              </a:stretch>
            </p:blipFill>
            <p:spPr>
              <a:xfrm>
                <a:off x="2671426" y="32987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8" name="Ink 107">
                <a:extLst>
                  <a:ext uri="{FF2B5EF4-FFF2-40B4-BE49-F238E27FC236}">
                    <a16:creationId xmlns:a16="http://schemas.microsoft.com/office/drawing/2014/main" id="{4D4F3F9F-DE08-4A39-9A24-DE24117BF898}"/>
                  </a:ext>
                </a:extLst>
              </p14:cNvPr>
              <p14:cNvContentPartPr/>
              <p14:nvPr/>
            </p14:nvContentPartPr>
            <p14:xfrm>
              <a:off x="2725066" y="3379348"/>
              <a:ext cx="360" cy="360"/>
            </p14:xfrm>
          </p:contentPart>
        </mc:Choice>
        <mc:Fallback xmlns="">
          <p:pic>
            <p:nvPicPr>
              <p:cNvPr id="108" name="Ink 107">
                <a:extLst>
                  <a:ext uri="{FF2B5EF4-FFF2-40B4-BE49-F238E27FC236}">
                    <a16:creationId xmlns:a16="http://schemas.microsoft.com/office/drawing/2014/main" id="{4D4F3F9F-DE08-4A39-9A24-DE24117BF898}"/>
                  </a:ext>
                </a:extLst>
              </p:cNvPr>
              <p:cNvPicPr/>
              <p:nvPr/>
            </p:nvPicPr>
            <p:blipFill>
              <a:blip r:embed="rId37"/>
              <a:stretch>
                <a:fillRect/>
              </a:stretch>
            </p:blipFill>
            <p:spPr>
              <a:xfrm>
                <a:off x="2671426" y="32717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9" name="Ink 108">
                <a:extLst>
                  <a:ext uri="{FF2B5EF4-FFF2-40B4-BE49-F238E27FC236}">
                    <a16:creationId xmlns:a16="http://schemas.microsoft.com/office/drawing/2014/main" id="{846E4B56-2387-4CB0-8BB0-CEB29197CCFE}"/>
                  </a:ext>
                </a:extLst>
              </p14:cNvPr>
              <p14:cNvContentPartPr/>
              <p14:nvPr/>
            </p14:nvContentPartPr>
            <p14:xfrm>
              <a:off x="2966986" y="2967508"/>
              <a:ext cx="360" cy="360"/>
            </p14:xfrm>
          </p:contentPart>
        </mc:Choice>
        <mc:Fallback xmlns="">
          <p:pic>
            <p:nvPicPr>
              <p:cNvPr id="109" name="Ink 108">
                <a:extLst>
                  <a:ext uri="{FF2B5EF4-FFF2-40B4-BE49-F238E27FC236}">
                    <a16:creationId xmlns:a16="http://schemas.microsoft.com/office/drawing/2014/main" id="{846E4B56-2387-4CB0-8BB0-CEB29197CCFE}"/>
                  </a:ext>
                </a:extLst>
              </p:cNvPr>
              <p:cNvPicPr/>
              <p:nvPr/>
            </p:nvPicPr>
            <p:blipFill>
              <a:blip r:embed="rId37"/>
              <a:stretch>
                <a:fillRect/>
              </a:stretch>
            </p:blipFill>
            <p:spPr>
              <a:xfrm>
                <a:off x="2913346" y="28595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0" name="Ink 109">
                <a:extLst>
                  <a:ext uri="{FF2B5EF4-FFF2-40B4-BE49-F238E27FC236}">
                    <a16:creationId xmlns:a16="http://schemas.microsoft.com/office/drawing/2014/main" id="{97B08AB6-81B6-4D58-8C26-67645E60C346}"/>
                  </a:ext>
                </a:extLst>
              </p14:cNvPr>
              <p14:cNvContentPartPr/>
              <p14:nvPr/>
            </p14:nvContentPartPr>
            <p14:xfrm>
              <a:off x="2715346" y="2387908"/>
              <a:ext cx="866880" cy="1082880"/>
            </p14:xfrm>
          </p:contentPart>
        </mc:Choice>
        <mc:Fallback xmlns="">
          <p:pic>
            <p:nvPicPr>
              <p:cNvPr id="110" name="Ink 109">
                <a:extLst>
                  <a:ext uri="{FF2B5EF4-FFF2-40B4-BE49-F238E27FC236}">
                    <a16:creationId xmlns:a16="http://schemas.microsoft.com/office/drawing/2014/main" id="{97B08AB6-81B6-4D58-8C26-67645E60C346}"/>
                  </a:ext>
                </a:extLst>
              </p:cNvPr>
              <p:cNvPicPr/>
              <p:nvPr/>
            </p:nvPicPr>
            <p:blipFill>
              <a:blip r:embed="rId43"/>
              <a:stretch>
                <a:fillRect/>
              </a:stretch>
            </p:blipFill>
            <p:spPr>
              <a:xfrm>
                <a:off x="2661706" y="2280268"/>
                <a:ext cx="974520" cy="1298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2" name="Ink 111">
                <a:extLst>
                  <a:ext uri="{FF2B5EF4-FFF2-40B4-BE49-F238E27FC236}">
                    <a16:creationId xmlns:a16="http://schemas.microsoft.com/office/drawing/2014/main" id="{410F9B9D-9E92-44AE-98CF-BD160B094AE3}"/>
                  </a:ext>
                </a:extLst>
              </p14:cNvPr>
              <p14:cNvContentPartPr/>
              <p14:nvPr/>
            </p14:nvContentPartPr>
            <p14:xfrm>
              <a:off x="3130426" y="3030148"/>
              <a:ext cx="16560" cy="360"/>
            </p14:xfrm>
          </p:contentPart>
        </mc:Choice>
        <mc:Fallback xmlns="">
          <p:pic>
            <p:nvPicPr>
              <p:cNvPr id="112" name="Ink 111">
                <a:extLst>
                  <a:ext uri="{FF2B5EF4-FFF2-40B4-BE49-F238E27FC236}">
                    <a16:creationId xmlns:a16="http://schemas.microsoft.com/office/drawing/2014/main" id="{410F9B9D-9E92-44AE-98CF-BD160B094AE3}"/>
                  </a:ext>
                </a:extLst>
              </p:cNvPr>
              <p:cNvPicPr/>
              <p:nvPr/>
            </p:nvPicPr>
            <p:blipFill>
              <a:blip r:embed="rId45"/>
              <a:stretch>
                <a:fillRect/>
              </a:stretch>
            </p:blipFill>
            <p:spPr>
              <a:xfrm>
                <a:off x="3076426" y="2922148"/>
                <a:ext cx="124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3" name="Ink 112">
                <a:extLst>
                  <a:ext uri="{FF2B5EF4-FFF2-40B4-BE49-F238E27FC236}">
                    <a16:creationId xmlns:a16="http://schemas.microsoft.com/office/drawing/2014/main" id="{436CC45A-0883-4B40-BB4A-47ED38D16334}"/>
                  </a:ext>
                </a:extLst>
              </p14:cNvPr>
              <p14:cNvContentPartPr/>
              <p14:nvPr/>
            </p14:nvContentPartPr>
            <p14:xfrm>
              <a:off x="3072106" y="3030148"/>
              <a:ext cx="39240" cy="3960"/>
            </p14:xfrm>
          </p:contentPart>
        </mc:Choice>
        <mc:Fallback xmlns="">
          <p:pic>
            <p:nvPicPr>
              <p:cNvPr id="113" name="Ink 112">
                <a:extLst>
                  <a:ext uri="{FF2B5EF4-FFF2-40B4-BE49-F238E27FC236}">
                    <a16:creationId xmlns:a16="http://schemas.microsoft.com/office/drawing/2014/main" id="{436CC45A-0883-4B40-BB4A-47ED38D16334}"/>
                  </a:ext>
                </a:extLst>
              </p:cNvPr>
              <p:cNvPicPr/>
              <p:nvPr/>
            </p:nvPicPr>
            <p:blipFill>
              <a:blip r:embed="rId47"/>
              <a:stretch>
                <a:fillRect/>
              </a:stretch>
            </p:blipFill>
            <p:spPr>
              <a:xfrm>
                <a:off x="3018106" y="2922148"/>
                <a:ext cx="1468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4" name="Ink 113">
                <a:extLst>
                  <a:ext uri="{FF2B5EF4-FFF2-40B4-BE49-F238E27FC236}">
                    <a16:creationId xmlns:a16="http://schemas.microsoft.com/office/drawing/2014/main" id="{78238B47-8A74-402D-9606-A7FBE9AAF4DF}"/>
                  </a:ext>
                </a:extLst>
              </p14:cNvPr>
              <p14:cNvContentPartPr/>
              <p14:nvPr/>
            </p14:nvContentPartPr>
            <p14:xfrm>
              <a:off x="3002986" y="3056788"/>
              <a:ext cx="360" cy="360"/>
            </p14:xfrm>
          </p:contentPart>
        </mc:Choice>
        <mc:Fallback xmlns="">
          <p:pic>
            <p:nvPicPr>
              <p:cNvPr id="114" name="Ink 113">
                <a:extLst>
                  <a:ext uri="{FF2B5EF4-FFF2-40B4-BE49-F238E27FC236}">
                    <a16:creationId xmlns:a16="http://schemas.microsoft.com/office/drawing/2014/main" id="{78238B47-8A74-402D-9606-A7FBE9AAF4DF}"/>
                  </a:ext>
                </a:extLst>
              </p:cNvPr>
              <p:cNvPicPr/>
              <p:nvPr/>
            </p:nvPicPr>
            <p:blipFill>
              <a:blip r:embed="rId49"/>
              <a:stretch>
                <a:fillRect/>
              </a:stretch>
            </p:blipFill>
            <p:spPr>
              <a:xfrm>
                <a:off x="2949346" y="294878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5" name="Ink 114">
                <a:extLst>
                  <a:ext uri="{FF2B5EF4-FFF2-40B4-BE49-F238E27FC236}">
                    <a16:creationId xmlns:a16="http://schemas.microsoft.com/office/drawing/2014/main" id="{39896940-B985-4EE3-BA02-5156409E33E4}"/>
                  </a:ext>
                </a:extLst>
              </p14:cNvPr>
              <p14:cNvContentPartPr/>
              <p14:nvPr/>
            </p14:nvContentPartPr>
            <p14:xfrm>
              <a:off x="3002986" y="3056788"/>
              <a:ext cx="360" cy="360"/>
            </p14:xfrm>
          </p:contentPart>
        </mc:Choice>
        <mc:Fallback xmlns="">
          <p:pic>
            <p:nvPicPr>
              <p:cNvPr id="115" name="Ink 114">
                <a:extLst>
                  <a:ext uri="{FF2B5EF4-FFF2-40B4-BE49-F238E27FC236}">
                    <a16:creationId xmlns:a16="http://schemas.microsoft.com/office/drawing/2014/main" id="{39896940-B985-4EE3-BA02-5156409E33E4}"/>
                  </a:ext>
                </a:extLst>
              </p:cNvPr>
              <p:cNvPicPr/>
              <p:nvPr/>
            </p:nvPicPr>
            <p:blipFill>
              <a:blip r:embed="rId37"/>
              <a:stretch>
                <a:fillRect/>
              </a:stretch>
            </p:blipFill>
            <p:spPr>
              <a:xfrm>
                <a:off x="2949346" y="2948788"/>
                <a:ext cx="108000" cy="216000"/>
              </a:xfrm>
              <a:prstGeom prst="rect">
                <a:avLst/>
              </a:prstGeom>
            </p:spPr>
          </p:pic>
        </mc:Fallback>
      </mc:AlternateContent>
      <p:sp>
        <p:nvSpPr>
          <p:cNvPr id="128" name="Flowchart: Data 127">
            <a:extLst>
              <a:ext uri="{FF2B5EF4-FFF2-40B4-BE49-F238E27FC236}">
                <a16:creationId xmlns:a16="http://schemas.microsoft.com/office/drawing/2014/main" id="{606A784A-DBFD-4DC0-A9EC-0720FEF41ED5}"/>
              </a:ext>
            </a:extLst>
          </p:cNvPr>
          <p:cNvSpPr/>
          <p:nvPr/>
        </p:nvSpPr>
        <p:spPr>
          <a:xfrm rot="2071551">
            <a:off x="2466282" y="-1302177"/>
            <a:ext cx="992309" cy="9179582"/>
          </a:xfrm>
          <a:prstGeom prst="flowChartInputOutp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Placeholder 58">
            <a:extLst>
              <a:ext uri="{FF2B5EF4-FFF2-40B4-BE49-F238E27FC236}">
                <a16:creationId xmlns:a16="http://schemas.microsoft.com/office/drawing/2014/main" id="{394E64E5-3FD0-42C8-83CB-7C13C34C0972}"/>
              </a:ext>
            </a:extLst>
          </p:cNvPr>
          <p:cNvPicPr>
            <a:picLocks noGrp="1" noChangeAspect="1"/>
          </p:cNvPicPr>
          <p:nvPr>
            <p:ph type="pic" sz="quarter" idx="10"/>
          </p:nvPr>
        </p:nvPicPr>
        <p:blipFill rotWithShape="1">
          <a:blip r:embed="rId51" cstate="print">
            <a:extLst>
              <a:ext uri="{28A0092B-C50C-407E-A947-70E740481C1C}">
                <a14:useLocalDpi xmlns:a14="http://schemas.microsoft.com/office/drawing/2010/main" val="0"/>
              </a:ext>
            </a:extLst>
          </a:blip>
          <a:srcRect l="10748" t="9591" r="8552" b="9599"/>
          <a:stretch/>
        </p:blipFill>
        <p:spPr>
          <a:xfrm>
            <a:off x="-14377" y="7253"/>
            <a:ext cx="3535764" cy="1772197"/>
          </a:xfrm>
        </p:spPr>
      </p:pic>
      <p:pic>
        <p:nvPicPr>
          <p:cNvPr id="130" name="Picture 129">
            <a:extLst>
              <a:ext uri="{FF2B5EF4-FFF2-40B4-BE49-F238E27FC236}">
                <a16:creationId xmlns:a16="http://schemas.microsoft.com/office/drawing/2014/main" id="{99042AC3-AC2D-4B38-B987-ADD5B3ACF68B}"/>
              </a:ext>
            </a:extLst>
          </p:cNvPr>
          <p:cNvPicPr>
            <a:picLocks noChangeAspect="1"/>
          </p:cNvPicPr>
          <p:nvPr/>
        </p:nvPicPr>
        <p:blipFill>
          <a:blip r:embed="rId52"/>
          <a:stretch>
            <a:fillRect/>
          </a:stretch>
        </p:blipFill>
        <p:spPr>
          <a:xfrm>
            <a:off x="6630392" y="3362152"/>
            <a:ext cx="2130496" cy="1194671"/>
          </a:xfrm>
          <a:prstGeom prst="rect">
            <a:avLst/>
          </a:prstGeom>
        </p:spPr>
      </p:pic>
    </p:spTree>
    <p:extLst>
      <p:ext uri="{BB962C8B-B14F-4D97-AF65-F5344CB8AC3E}">
        <p14:creationId xmlns:p14="http://schemas.microsoft.com/office/powerpoint/2010/main" val="346991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250"/>
                                        <p:tgtEl>
                                          <p:spTgt spid="8"/>
                                        </p:tgtEl>
                                      </p:cBhvr>
                                    </p:animEffect>
                                    <p:anim calcmode="lin" valueType="num">
                                      <p:cBhvr>
                                        <p:cTn id="24" dur="1250" fill="hold"/>
                                        <p:tgtEl>
                                          <p:spTgt spid="8"/>
                                        </p:tgtEl>
                                        <p:attrNameLst>
                                          <p:attrName>ppt_x</p:attrName>
                                        </p:attrNameLst>
                                      </p:cBhvr>
                                      <p:tavLst>
                                        <p:tav tm="0">
                                          <p:val>
                                            <p:strVal val="#ppt_x"/>
                                          </p:val>
                                        </p:tav>
                                        <p:tav tm="100000">
                                          <p:val>
                                            <p:strVal val="#ppt_x"/>
                                          </p:val>
                                        </p:tav>
                                      </p:tavLst>
                                    </p:anim>
                                    <p:anim calcmode="lin" valueType="num">
                                      <p:cBhvr>
                                        <p:cTn id="25" dur="125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22" presetClass="entr" presetSubtype="4"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1010812" y="674449"/>
            <a:ext cx="5622217"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Evaluation Metrics  used:</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B4E8BFF3-CA8C-4CEA-9A42-C12D1BA642F1}"/>
              </a:ext>
            </a:extLst>
          </p:cNvPr>
          <p:cNvSpPr/>
          <p:nvPr/>
        </p:nvSpPr>
        <p:spPr>
          <a:xfrm>
            <a:off x="1017814" y="2426106"/>
            <a:ext cx="9650186" cy="1351588"/>
          </a:xfrm>
          <a:prstGeom prst="rect">
            <a:avLst/>
          </a:prstGeom>
        </p:spPr>
        <p:txBody>
          <a:bodyPr wrap="square">
            <a:spAutoFit/>
          </a:bodyPr>
          <a:lstStyle/>
          <a:p>
            <a:pPr>
              <a:lnSpc>
                <a:spcPct val="150000"/>
              </a:lnSpc>
            </a:pPr>
            <a:r>
              <a:rPr lang="en-GB" sz="1400" dirty="0"/>
              <a:t>Precision is a metric that measures the accuracy of positive predictions made by a classifier. It is calculated as the ratio of true positives (TP) to the sum of true positives and false positives (FP). Precision focuses on the relevant instances among the predicted positive instances and indicates how precise the model's positive predictions are. The formula for precision is:</a:t>
            </a:r>
          </a:p>
          <a:p>
            <a:pPr>
              <a:lnSpc>
                <a:spcPct val="150000"/>
              </a:lnSpc>
            </a:pPr>
            <a:r>
              <a:rPr lang="en-GB" sz="1400" dirty="0"/>
              <a:t>Precision = TP / (TP + FP)</a:t>
            </a:r>
            <a:endParaRPr lang="en-US" sz="1400" dirty="0">
              <a:solidFill>
                <a:schemeClr val="tx1">
                  <a:lumMod val="75000"/>
                  <a:lumOff val="25000"/>
                </a:schemeClr>
              </a:solidFill>
              <a:cs typeface="Segoe UI Light" panose="020B0502040204020203" pitchFamily="34" charset="0"/>
            </a:endParaRPr>
          </a:p>
        </p:txBody>
      </p:sp>
      <p:sp>
        <p:nvSpPr>
          <p:cNvPr id="27" name="TextBox 26">
            <a:extLst>
              <a:ext uri="{FF2B5EF4-FFF2-40B4-BE49-F238E27FC236}">
                <a16:creationId xmlns:a16="http://schemas.microsoft.com/office/drawing/2014/main" id="{56472329-9026-4A8F-B52F-CDD2DC64D29F}"/>
              </a:ext>
            </a:extLst>
          </p:cNvPr>
          <p:cNvSpPr txBox="1"/>
          <p:nvPr/>
        </p:nvSpPr>
        <p:spPr>
          <a:xfrm>
            <a:off x="1083632" y="1685475"/>
            <a:ext cx="1544334"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1- Precision:</a:t>
            </a:r>
            <a:r>
              <a:rPr lang="en-GB" sz="2000" dirty="0"/>
              <a:t> </a:t>
            </a:r>
            <a:endParaRPr lang="en-US" sz="2000" b="1" dirty="0">
              <a:solidFill>
                <a:schemeClr val="tx1">
                  <a:lumMod val="65000"/>
                  <a:lumOff val="35000"/>
                </a:schemeClr>
              </a:solidFill>
              <a:cs typeface="Segoe UI Light" panose="020B0502040204020203" pitchFamily="34" charset="0"/>
            </a:endParaRP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219832" y="2122669"/>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BA0AD99-8772-4E21-8D39-63D0B35F1BA6}"/>
              </a:ext>
            </a:extLst>
          </p:cNvPr>
          <p:cNvSpPr txBox="1"/>
          <p:nvPr/>
        </p:nvSpPr>
        <p:spPr>
          <a:xfrm>
            <a:off x="1083631" y="3977498"/>
            <a:ext cx="1206933"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2-  Recall:</a:t>
            </a:r>
          </a:p>
        </p:txBody>
      </p:sp>
      <p:sp>
        <p:nvSpPr>
          <p:cNvPr id="46" name="TextBox 45">
            <a:extLst>
              <a:ext uri="{FF2B5EF4-FFF2-40B4-BE49-F238E27FC236}">
                <a16:creationId xmlns:a16="http://schemas.microsoft.com/office/drawing/2014/main" id="{A6685912-6477-48A1-BF26-7C0E00637B0F}"/>
              </a:ext>
            </a:extLst>
          </p:cNvPr>
          <p:cNvSpPr txBox="1"/>
          <p:nvPr/>
        </p:nvSpPr>
        <p:spPr>
          <a:xfrm>
            <a:off x="1083631" y="4472415"/>
            <a:ext cx="10571340" cy="1351588"/>
          </a:xfrm>
          <a:prstGeom prst="rect">
            <a:avLst/>
          </a:prstGeom>
          <a:noFill/>
        </p:spPr>
        <p:txBody>
          <a:bodyPr wrap="square">
            <a:spAutoFit/>
          </a:bodyPr>
          <a:lstStyle/>
          <a:p>
            <a:pPr>
              <a:lnSpc>
                <a:spcPct val="150000"/>
              </a:lnSpc>
            </a:pPr>
            <a:r>
              <a:rPr lang="en-GB" sz="1400" dirty="0"/>
              <a:t>Recall, also known as sensitivity or true positive rate (TPR), measures the ability of a classifier to identify all positive instances correctly. It is calculated as the ratio of true positives (TP) to the sum of true positives and false negatives (FN). Recall focuses on the relevant instances among the actual positive instances and indicates how well the model captures positive instances. The formula for recall is:</a:t>
            </a:r>
          </a:p>
          <a:p>
            <a:pPr>
              <a:lnSpc>
                <a:spcPct val="150000"/>
              </a:lnSpc>
            </a:pPr>
            <a:r>
              <a:rPr lang="en-GB" sz="1400" dirty="0"/>
              <a:t> Recall = TP / (TP + FN)</a:t>
            </a:r>
          </a:p>
        </p:txBody>
      </p:sp>
    </p:spTree>
    <p:extLst>
      <p:ext uri="{BB962C8B-B14F-4D97-AF65-F5344CB8AC3E}">
        <p14:creationId xmlns:p14="http://schemas.microsoft.com/office/powerpoint/2010/main" val="47182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0"/>
      <p:bldP spid="27"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1010812" y="674449"/>
            <a:ext cx="5622217"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Evaluation Metrics  used:</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B4E8BFF3-CA8C-4CEA-9A42-C12D1BA642F1}"/>
              </a:ext>
            </a:extLst>
          </p:cNvPr>
          <p:cNvSpPr/>
          <p:nvPr/>
        </p:nvSpPr>
        <p:spPr>
          <a:xfrm>
            <a:off x="1017814" y="2426106"/>
            <a:ext cx="9650186" cy="1351588"/>
          </a:xfrm>
          <a:prstGeom prst="rect">
            <a:avLst/>
          </a:prstGeom>
        </p:spPr>
        <p:txBody>
          <a:bodyPr wrap="square">
            <a:spAutoFit/>
          </a:bodyPr>
          <a:lstStyle/>
          <a:p>
            <a:pPr>
              <a:lnSpc>
                <a:spcPct val="150000"/>
              </a:lnSpc>
            </a:pPr>
            <a:r>
              <a:rPr lang="en-GB" sz="1400" dirty="0"/>
              <a:t> The F1 score is a measure that combines precision and recall into a single metric, providing a balanced evaluation of a classifier's performance, and it ranges between 0 and 1. The F1 score reaches its best value at 1 (perfect precision and recall) and worst value at 0 (either precision or recall is 0). The formula for the F1 score is:</a:t>
            </a:r>
          </a:p>
          <a:p>
            <a:pPr>
              <a:lnSpc>
                <a:spcPct val="150000"/>
              </a:lnSpc>
            </a:pPr>
            <a:r>
              <a:rPr lang="en-GB" sz="1400" dirty="0"/>
              <a:t> F1 Score = 2 * (Precision * Recall) / (Precision + Recall)</a:t>
            </a:r>
          </a:p>
        </p:txBody>
      </p:sp>
      <p:sp>
        <p:nvSpPr>
          <p:cNvPr id="27" name="TextBox 26">
            <a:extLst>
              <a:ext uri="{FF2B5EF4-FFF2-40B4-BE49-F238E27FC236}">
                <a16:creationId xmlns:a16="http://schemas.microsoft.com/office/drawing/2014/main" id="{56472329-9026-4A8F-B52F-CDD2DC64D29F}"/>
              </a:ext>
            </a:extLst>
          </p:cNvPr>
          <p:cNvSpPr txBox="1"/>
          <p:nvPr/>
        </p:nvSpPr>
        <p:spPr>
          <a:xfrm>
            <a:off x="1083632" y="1685475"/>
            <a:ext cx="1467709"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3- F1 Score:</a:t>
            </a:r>
            <a:r>
              <a:rPr lang="en-GB" sz="2000" dirty="0"/>
              <a:t> </a:t>
            </a:r>
            <a:endParaRPr lang="en-US" sz="2000" b="1" dirty="0">
              <a:solidFill>
                <a:schemeClr val="tx1">
                  <a:lumMod val="65000"/>
                  <a:lumOff val="35000"/>
                </a:schemeClr>
              </a:solidFill>
              <a:cs typeface="Segoe UI Light" panose="020B0502040204020203" pitchFamily="34" charset="0"/>
            </a:endParaRP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219832" y="2122669"/>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BA0AD99-8772-4E21-8D39-63D0B35F1BA6}"/>
              </a:ext>
            </a:extLst>
          </p:cNvPr>
          <p:cNvSpPr txBox="1"/>
          <p:nvPr/>
        </p:nvSpPr>
        <p:spPr>
          <a:xfrm>
            <a:off x="1083631" y="3977498"/>
            <a:ext cx="2110193"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4-  Area under PR:</a:t>
            </a:r>
          </a:p>
        </p:txBody>
      </p:sp>
      <p:sp>
        <p:nvSpPr>
          <p:cNvPr id="46" name="TextBox 45">
            <a:extLst>
              <a:ext uri="{FF2B5EF4-FFF2-40B4-BE49-F238E27FC236}">
                <a16:creationId xmlns:a16="http://schemas.microsoft.com/office/drawing/2014/main" id="{A6685912-6477-48A1-BF26-7C0E00637B0F}"/>
              </a:ext>
            </a:extLst>
          </p:cNvPr>
          <p:cNvSpPr txBox="1"/>
          <p:nvPr/>
        </p:nvSpPr>
        <p:spPr>
          <a:xfrm>
            <a:off x="1083631" y="4472415"/>
            <a:ext cx="10571340" cy="1028423"/>
          </a:xfrm>
          <a:prstGeom prst="rect">
            <a:avLst/>
          </a:prstGeom>
          <a:noFill/>
        </p:spPr>
        <p:txBody>
          <a:bodyPr wrap="square">
            <a:spAutoFit/>
          </a:bodyPr>
          <a:lstStyle/>
          <a:p>
            <a:pPr>
              <a:lnSpc>
                <a:spcPct val="150000"/>
              </a:lnSpc>
            </a:pPr>
            <a:r>
              <a:rPr lang="en-GB" sz="1400" dirty="0"/>
              <a:t>The area under the precision-recall curve (AUPRC) is a metric used to evaluate the performance of a binary classifier. It plots precision against recall. A higher AUPRC value indicates better model performance in terms of precision and recall. The AUPRC ranges from 0 to 1, with 1 being the best performance. The AUPRC is calculated by computing the integral under the precision-recall curve.</a:t>
            </a:r>
          </a:p>
        </p:txBody>
      </p:sp>
    </p:spTree>
    <p:extLst>
      <p:ext uri="{BB962C8B-B14F-4D97-AF65-F5344CB8AC3E}">
        <p14:creationId xmlns:p14="http://schemas.microsoft.com/office/powerpoint/2010/main" val="190307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0"/>
      <p:bldP spid="27"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1010812" y="674449"/>
            <a:ext cx="5622217"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Evaluation Metrics  used:</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B4E8BFF3-CA8C-4CEA-9A42-C12D1BA642F1}"/>
              </a:ext>
            </a:extLst>
          </p:cNvPr>
          <p:cNvSpPr/>
          <p:nvPr/>
        </p:nvSpPr>
        <p:spPr>
          <a:xfrm>
            <a:off x="1017814" y="2426106"/>
            <a:ext cx="9650186" cy="3706079"/>
          </a:xfrm>
          <a:prstGeom prst="rect">
            <a:avLst/>
          </a:prstGeom>
        </p:spPr>
        <p:txBody>
          <a:bodyPr wrap="square">
            <a:spAutoFit/>
          </a:bodyPr>
          <a:lstStyle/>
          <a:p>
            <a:pPr>
              <a:lnSpc>
                <a:spcPct val="150000"/>
              </a:lnSpc>
            </a:pPr>
            <a:r>
              <a:rPr lang="en-GB" sz="1400" dirty="0"/>
              <a:t> The area under the receiver operating characteristic curve (AUC-ROC) is a popular metric for evaluating the performance of binary classifiers. The ROC curve plots the true positive rate (TPR) against the false positive rate (FPR) at various classification thresholds. The AUC-ROC represents the probability that a randomly chosen positive instance will be ranked higher than a randomly chosen negative instance by the classifier. The AUC-ROC ranges from 0.5 to 1, where 0.5 represents a random classifier and 1 represents a perfect classifier. The AUC-ROC is calculated by computing the integral under the ROC curve.</a:t>
            </a:r>
          </a:p>
          <a:p>
            <a:pPr>
              <a:lnSpc>
                <a:spcPct val="150000"/>
              </a:lnSpc>
            </a:pPr>
            <a:endParaRPr lang="en-GB" sz="1400" dirty="0"/>
          </a:p>
          <a:p>
            <a:pPr>
              <a:lnSpc>
                <a:spcPct val="150000"/>
              </a:lnSpc>
            </a:pPr>
            <a:r>
              <a:rPr lang="en-US" sz="1400" dirty="0"/>
              <a:t>TPR = TP / (TP + FN)</a:t>
            </a:r>
          </a:p>
          <a:p>
            <a:pPr>
              <a:lnSpc>
                <a:spcPct val="150000"/>
              </a:lnSpc>
            </a:pPr>
            <a:r>
              <a:rPr lang="en-US" sz="1400" dirty="0"/>
              <a:t>FPR = FP / (FP + TN)</a:t>
            </a:r>
          </a:p>
          <a:p>
            <a:pPr>
              <a:lnSpc>
                <a:spcPct val="150000"/>
              </a:lnSpc>
            </a:pPr>
            <a:endParaRPr lang="en-GB" sz="1400" dirty="0"/>
          </a:p>
          <a:p>
            <a:pPr>
              <a:lnSpc>
                <a:spcPct val="150000"/>
              </a:lnSpc>
            </a:pPr>
            <a:endParaRPr lang="en-GB" sz="1400" dirty="0"/>
          </a:p>
          <a:p>
            <a:pPr>
              <a:lnSpc>
                <a:spcPct val="150000"/>
              </a:lnSpc>
            </a:pPr>
            <a:r>
              <a:rPr lang="en-GB" sz="1400" dirty="0"/>
              <a:t>Image Credit: Wikipedia</a:t>
            </a:r>
          </a:p>
        </p:txBody>
      </p:sp>
      <p:sp>
        <p:nvSpPr>
          <p:cNvPr id="27" name="TextBox 26">
            <a:extLst>
              <a:ext uri="{FF2B5EF4-FFF2-40B4-BE49-F238E27FC236}">
                <a16:creationId xmlns:a16="http://schemas.microsoft.com/office/drawing/2014/main" id="{56472329-9026-4A8F-B52F-CDD2DC64D29F}"/>
              </a:ext>
            </a:extLst>
          </p:cNvPr>
          <p:cNvSpPr txBox="1"/>
          <p:nvPr/>
        </p:nvSpPr>
        <p:spPr>
          <a:xfrm>
            <a:off x="1083632" y="1685475"/>
            <a:ext cx="1347998"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5- AUROC:</a:t>
            </a:r>
            <a:r>
              <a:rPr lang="en-GB" sz="2000" dirty="0"/>
              <a:t> </a:t>
            </a:r>
            <a:endParaRPr lang="en-US" sz="2000" b="1" dirty="0">
              <a:solidFill>
                <a:schemeClr val="tx1">
                  <a:lumMod val="65000"/>
                  <a:lumOff val="35000"/>
                </a:schemeClr>
              </a:solidFill>
              <a:cs typeface="Segoe UI Light" panose="020B0502040204020203" pitchFamily="34" charset="0"/>
            </a:endParaRP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219832" y="2122669"/>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050" name="Picture 2" descr="Receiver operating characteristic - Wikipedia">
            <a:extLst>
              <a:ext uri="{FF2B5EF4-FFF2-40B4-BE49-F238E27FC236}">
                <a16:creationId xmlns:a16="http://schemas.microsoft.com/office/drawing/2014/main" id="{890C9FF5-B7D9-41B5-AE55-93BDDAFC7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581" y="3917577"/>
            <a:ext cx="2940423" cy="294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63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9376" y="688567"/>
            <a:ext cx="2561490" cy="3974796"/>
            <a:chOff x="2797777" y="2033250"/>
            <a:chExt cx="2561490" cy="3974796"/>
          </a:xfrm>
        </p:grpSpPr>
        <p:sp>
          <p:nvSpPr>
            <p:cNvPr id="50" name="Freeform 96"/>
            <p:cNvSpPr>
              <a:spLocks noChangeArrowheads="1"/>
            </p:cNvSpPr>
            <p:nvPr/>
          </p:nvSpPr>
          <p:spPr bwMode="auto">
            <a:xfrm>
              <a:off x="2797777" y="2207826"/>
              <a:ext cx="766243" cy="810395"/>
            </a:xfrm>
            <a:custGeom>
              <a:avLst/>
              <a:gdLst>
                <a:gd name="T0" fmla="*/ 0 w 1837"/>
                <a:gd name="T1" fmla="*/ 0 h 1945"/>
                <a:gd name="T2" fmla="*/ 0 w 1837"/>
                <a:gd name="T3" fmla="*/ 0 h 1945"/>
                <a:gd name="T4" fmla="*/ 1836 w 1837"/>
                <a:gd name="T5" fmla="*/ 0 h 1945"/>
                <a:gd name="T6" fmla="*/ 1836 w 1837"/>
                <a:gd name="T7" fmla="*/ 1816 h 1945"/>
                <a:gd name="T8" fmla="*/ 0 w 1837"/>
                <a:gd name="T9" fmla="*/ 1816 h 1945"/>
                <a:gd name="T10" fmla="*/ 0 w 1837"/>
                <a:gd name="T11" fmla="*/ 0 h 1945"/>
              </a:gdLst>
              <a:ahLst/>
              <a:cxnLst>
                <a:cxn ang="0">
                  <a:pos x="T0" y="T1"/>
                </a:cxn>
                <a:cxn ang="0">
                  <a:pos x="T2" y="T3"/>
                </a:cxn>
                <a:cxn ang="0">
                  <a:pos x="T4" y="T5"/>
                </a:cxn>
                <a:cxn ang="0">
                  <a:pos x="T6" y="T7"/>
                </a:cxn>
                <a:cxn ang="0">
                  <a:pos x="T8" y="T9"/>
                </a:cxn>
                <a:cxn ang="0">
                  <a:pos x="T10" y="T11"/>
                </a:cxn>
              </a:cxnLst>
              <a:rect l="0" t="0" r="r" b="b"/>
              <a:pathLst>
                <a:path w="1837" h="1945">
                  <a:moveTo>
                    <a:pt x="0" y="0"/>
                  </a:moveTo>
                  <a:lnTo>
                    <a:pt x="0" y="0"/>
                  </a:lnTo>
                  <a:cubicBezTo>
                    <a:pt x="603" y="128"/>
                    <a:pt x="1234" y="128"/>
                    <a:pt x="1836" y="0"/>
                  </a:cubicBezTo>
                  <a:cubicBezTo>
                    <a:pt x="1836" y="602"/>
                    <a:pt x="1836" y="1205"/>
                    <a:pt x="1836" y="1816"/>
                  </a:cubicBezTo>
                  <a:cubicBezTo>
                    <a:pt x="1234" y="1944"/>
                    <a:pt x="603" y="1944"/>
                    <a:pt x="0" y="1816"/>
                  </a:cubicBezTo>
                  <a:cubicBezTo>
                    <a:pt x="0" y="1205"/>
                    <a:pt x="0" y="602"/>
                    <a:pt x="0" y="0"/>
                  </a:cubicBezTo>
                </a:path>
              </a:pathLst>
            </a:custGeom>
            <a:solidFill>
              <a:schemeClr val="tx2">
                <a:lumMod val="20000"/>
                <a:lumOff val="80000"/>
              </a:schemeClr>
            </a:solidFill>
            <a:ln>
              <a:noFill/>
            </a:ln>
            <a:effectLst/>
          </p:spPr>
          <p:txBody>
            <a:bodyPr wrap="none" anchor="ctr"/>
            <a:lstStyle/>
            <a:p>
              <a:endParaRPr lang="en-US" sz="900"/>
            </a:p>
          </p:txBody>
        </p:sp>
        <p:sp>
          <p:nvSpPr>
            <p:cNvPr id="51" name="Freeform 97"/>
            <p:cNvSpPr>
              <a:spLocks noChangeArrowheads="1"/>
            </p:cNvSpPr>
            <p:nvPr/>
          </p:nvSpPr>
          <p:spPr bwMode="auto">
            <a:xfrm>
              <a:off x="3330655" y="2033251"/>
              <a:ext cx="233365" cy="931679"/>
            </a:xfrm>
            <a:custGeom>
              <a:avLst/>
              <a:gdLst>
                <a:gd name="T0" fmla="*/ 558 w 559"/>
                <a:gd name="T1" fmla="*/ 2236 h 2237"/>
                <a:gd name="T2" fmla="*/ 0 w 559"/>
                <a:gd name="T3" fmla="*/ 1817 h 2237"/>
                <a:gd name="T4" fmla="*/ 0 w 559"/>
                <a:gd name="T5" fmla="*/ 0 h 2237"/>
                <a:gd name="T6" fmla="*/ 558 w 559"/>
                <a:gd name="T7" fmla="*/ 420 h 2237"/>
                <a:gd name="T8" fmla="*/ 558 w 559"/>
                <a:gd name="T9" fmla="*/ 2236 h 2237"/>
              </a:gdLst>
              <a:ahLst/>
              <a:cxnLst>
                <a:cxn ang="0">
                  <a:pos x="T0" y="T1"/>
                </a:cxn>
                <a:cxn ang="0">
                  <a:pos x="T2" y="T3"/>
                </a:cxn>
                <a:cxn ang="0">
                  <a:pos x="T4" y="T5"/>
                </a:cxn>
                <a:cxn ang="0">
                  <a:pos x="T6" y="T7"/>
                </a:cxn>
                <a:cxn ang="0">
                  <a:pos x="T8" y="T9"/>
                </a:cxn>
              </a:cxnLst>
              <a:rect l="0" t="0" r="r" b="b"/>
              <a:pathLst>
                <a:path w="559" h="2237">
                  <a:moveTo>
                    <a:pt x="558" y="2236"/>
                  </a:moveTo>
                  <a:lnTo>
                    <a:pt x="0" y="1817"/>
                  </a:lnTo>
                  <a:lnTo>
                    <a:pt x="0" y="0"/>
                  </a:lnTo>
                  <a:lnTo>
                    <a:pt x="558" y="420"/>
                  </a:lnTo>
                  <a:lnTo>
                    <a:pt x="558" y="2236"/>
                  </a:lnTo>
                </a:path>
              </a:pathLst>
            </a:custGeom>
            <a:solidFill>
              <a:schemeClr val="accent1">
                <a:lumMod val="75000"/>
              </a:schemeClr>
            </a:solidFill>
            <a:ln>
              <a:noFill/>
            </a:ln>
            <a:effectLst/>
          </p:spPr>
          <p:txBody>
            <a:bodyPr wrap="none" anchor="ctr"/>
            <a:lstStyle/>
            <a:p>
              <a:endParaRPr lang="en-US" sz="900"/>
            </a:p>
          </p:txBody>
        </p:sp>
        <p:sp>
          <p:nvSpPr>
            <p:cNvPr id="63" name="Freeform 98"/>
            <p:cNvSpPr>
              <a:spLocks noChangeArrowheads="1"/>
            </p:cNvSpPr>
            <p:nvPr/>
          </p:nvSpPr>
          <p:spPr bwMode="auto">
            <a:xfrm>
              <a:off x="3330655" y="2033250"/>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64" name="Text Box 99"/>
            <p:cNvSpPr txBox="1">
              <a:spLocks noChangeArrowheads="1"/>
            </p:cNvSpPr>
            <p:nvPr/>
          </p:nvSpPr>
          <p:spPr bwMode="auto">
            <a:xfrm>
              <a:off x="3540131" y="2229878"/>
              <a:ext cx="1348733" cy="35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65" name="Freeform 100"/>
            <p:cNvSpPr>
              <a:spLocks noChangeArrowheads="1"/>
            </p:cNvSpPr>
            <p:nvPr/>
          </p:nvSpPr>
          <p:spPr bwMode="auto">
            <a:xfrm>
              <a:off x="3330655" y="2033250"/>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tx2">
                <a:lumMod val="20000"/>
                <a:lumOff val="80000"/>
              </a:schemeClr>
            </a:solidFill>
            <a:ln>
              <a:noFill/>
            </a:ln>
            <a:effectLst/>
          </p:spPr>
          <p:txBody>
            <a:bodyPr wrap="none" anchor="ctr"/>
            <a:lstStyle/>
            <a:p>
              <a:endParaRPr lang="en-US" sz="900" dirty="0">
                <a:highlight>
                  <a:srgbClr val="C0C0C0"/>
                </a:highlight>
              </a:endParaRPr>
            </a:p>
          </p:txBody>
        </p:sp>
        <p:sp>
          <p:nvSpPr>
            <p:cNvPr id="75" name="Freeform 103"/>
            <p:cNvSpPr>
              <a:spLocks noChangeArrowheads="1"/>
            </p:cNvSpPr>
            <p:nvPr/>
          </p:nvSpPr>
          <p:spPr bwMode="auto">
            <a:xfrm>
              <a:off x="2797777" y="3200145"/>
              <a:ext cx="766243" cy="814070"/>
            </a:xfrm>
            <a:custGeom>
              <a:avLst/>
              <a:gdLst>
                <a:gd name="T0" fmla="*/ 0 w 1837"/>
                <a:gd name="T1" fmla="*/ 0 h 1954"/>
                <a:gd name="T2" fmla="*/ 0 w 1837"/>
                <a:gd name="T3" fmla="*/ 0 h 1954"/>
                <a:gd name="T4" fmla="*/ 1836 w 1837"/>
                <a:gd name="T5" fmla="*/ 0 h 1954"/>
                <a:gd name="T6" fmla="*/ 1836 w 1837"/>
                <a:gd name="T7" fmla="*/ 1825 h 1954"/>
                <a:gd name="T8" fmla="*/ 0 w 1837"/>
                <a:gd name="T9" fmla="*/ 1825 h 1954"/>
                <a:gd name="T10" fmla="*/ 0 w 1837"/>
                <a:gd name="T11" fmla="*/ 0 h 1954"/>
              </a:gdLst>
              <a:ahLst/>
              <a:cxnLst>
                <a:cxn ang="0">
                  <a:pos x="T0" y="T1"/>
                </a:cxn>
                <a:cxn ang="0">
                  <a:pos x="T2" y="T3"/>
                </a:cxn>
                <a:cxn ang="0">
                  <a:pos x="T4" y="T5"/>
                </a:cxn>
                <a:cxn ang="0">
                  <a:pos x="T6" y="T7"/>
                </a:cxn>
                <a:cxn ang="0">
                  <a:pos x="T8" y="T9"/>
                </a:cxn>
                <a:cxn ang="0">
                  <a:pos x="T10" y="T11"/>
                </a:cxn>
              </a:cxnLst>
              <a:rect l="0" t="0" r="r" b="b"/>
              <a:pathLst>
                <a:path w="1837" h="1954">
                  <a:moveTo>
                    <a:pt x="0" y="0"/>
                  </a:moveTo>
                  <a:lnTo>
                    <a:pt x="0" y="0"/>
                  </a:lnTo>
                  <a:cubicBezTo>
                    <a:pt x="603" y="137"/>
                    <a:pt x="1234" y="137"/>
                    <a:pt x="1836" y="0"/>
                  </a:cubicBezTo>
                  <a:cubicBezTo>
                    <a:pt x="1836" y="611"/>
                    <a:pt x="1836" y="1214"/>
                    <a:pt x="1836" y="1825"/>
                  </a:cubicBezTo>
                  <a:cubicBezTo>
                    <a:pt x="1234" y="1953"/>
                    <a:pt x="603" y="1953"/>
                    <a:pt x="0" y="1825"/>
                  </a:cubicBezTo>
                  <a:cubicBezTo>
                    <a:pt x="0" y="1214"/>
                    <a:pt x="0" y="611"/>
                    <a:pt x="0" y="0"/>
                  </a:cubicBezTo>
                </a:path>
              </a:pathLst>
            </a:custGeom>
            <a:solidFill>
              <a:schemeClr val="accent2"/>
            </a:solidFill>
            <a:ln>
              <a:noFill/>
            </a:ln>
            <a:effectLst/>
          </p:spPr>
          <p:txBody>
            <a:bodyPr wrap="none" anchor="ctr"/>
            <a:lstStyle/>
            <a:p>
              <a:endParaRPr lang="en-US" sz="900"/>
            </a:p>
          </p:txBody>
        </p:sp>
        <p:sp>
          <p:nvSpPr>
            <p:cNvPr id="77" name="Freeform 104"/>
            <p:cNvSpPr>
              <a:spLocks noChangeArrowheads="1"/>
            </p:cNvSpPr>
            <p:nvPr/>
          </p:nvSpPr>
          <p:spPr bwMode="auto">
            <a:xfrm>
              <a:off x="3330655" y="3029246"/>
              <a:ext cx="233365" cy="931679"/>
            </a:xfrm>
            <a:custGeom>
              <a:avLst/>
              <a:gdLst>
                <a:gd name="T0" fmla="*/ 558 w 559"/>
                <a:gd name="T1" fmla="*/ 2236 h 2237"/>
                <a:gd name="T2" fmla="*/ 0 w 559"/>
                <a:gd name="T3" fmla="*/ 1817 h 2237"/>
                <a:gd name="T4" fmla="*/ 0 w 559"/>
                <a:gd name="T5" fmla="*/ 0 h 2237"/>
                <a:gd name="T6" fmla="*/ 558 w 559"/>
                <a:gd name="T7" fmla="*/ 420 h 2237"/>
                <a:gd name="T8" fmla="*/ 558 w 559"/>
                <a:gd name="T9" fmla="*/ 2236 h 2237"/>
              </a:gdLst>
              <a:ahLst/>
              <a:cxnLst>
                <a:cxn ang="0">
                  <a:pos x="T0" y="T1"/>
                </a:cxn>
                <a:cxn ang="0">
                  <a:pos x="T2" y="T3"/>
                </a:cxn>
                <a:cxn ang="0">
                  <a:pos x="T4" y="T5"/>
                </a:cxn>
                <a:cxn ang="0">
                  <a:pos x="T6" y="T7"/>
                </a:cxn>
                <a:cxn ang="0">
                  <a:pos x="T8" y="T9"/>
                </a:cxn>
              </a:cxnLst>
              <a:rect l="0" t="0" r="r" b="b"/>
              <a:pathLst>
                <a:path w="559" h="2237">
                  <a:moveTo>
                    <a:pt x="558" y="2236"/>
                  </a:moveTo>
                  <a:lnTo>
                    <a:pt x="0" y="1817"/>
                  </a:lnTo>
                  <a:lnTo>
                    <a:pt x="0" y="0"/>
                  </a:lnTo>
                  <a:lnTo>
                    <a:pt x="558" y="420"/>
                  </a:lnTo>
                  <a:lnTo>
                    <a:pt x="558" y="2236"/>
                  </a:lnTo>
                </a:path>
              </a:pathLst>
            </a:custGeom>
            <a:solidFill>
              <a:schemeClr val="accent2">
                <a:lumMod val="75000"/>
              </a:schemeClr>
            </a:solidFill>
            <a:ln>
              <a:noFill/>
            </a:ln>
            <a:effectLst/>
          </p:spPr>
          <p:txBody>
            <a:bodyPr wrap="none" anchor="ctr"/>
            <a:lstStyle/>
            <a:p>
              <a:endParaRPr lang="en-US" sz="900"/>
            </a:p>
          </p:txBody>
        </p:sp>
        <p:sp>
          <p:nvSpPr>
            <p:cNvPr id="79" name="Freeform 105"/>
            <p:cNvSpPr>
              <a:spLocks noChangeArrowheads="1"/>
            </p:cNvSpPr>
            <p:nvPr/>
          </p:nvSpPr>
          <p:spPr bwMode="auto">
            <a:xfrm>
              <a:off x="3330655" y="3029245"/>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80" name="Text Box 106"/>
            <p:cNvSpPr txBox="1">
              <a:spLocks noChangeArrowheads="1"/>
            </p:cNvSpPr>
            <p:nvPr/>
          </p:nvSpPr>
          <p:spPr bwMode="auto">
            <a:xfrm>
              <a:off x="3540131" y="3222198"/>
              <a:ext cx="1348733" cy="35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81" name="Freeform 107"/>
            <p:cNvSpPr>
              <a:spLocks noChangeArrowheads="1"/>
            </p:cNvSpPr>
            <p:nvPr/>
          </p:nvSpPr>
          <p:spPr bwMode="auto">
            <a:xfrm>
              <a:off x="3330655" y="3029245"/>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accent2"/>
            </a:solidFill>
            <a:ln>
              <a:noFill/>
            </a:ln>
            <a:effectLst/>
          </p:spPr>
          <p:txBody>
            <a:bodyPr wrap="none" anchor="ctr"/>
            <a:lstStyle/>
            <a:p>
              <a:endParaRPr lang="en-US" sz="900"/>
            </a:p>
          </p:txBody>
        </p:sp>
        <p:sp>
          <p:nvSpPr>
            <p:cNvPr id="85" name="Freeform 110"/>
            <p:cNvSpPr>
              <a:spLocks noChangeArrowheads="1"/>
            </p:cNvSpPr>
            <p:nvPr/>
          </p:nvSpPr>
          <p:spPr bwMode="auto">
            <a:xfrm>
              <a:off x="2797777" y="4197979"/>
              <a:ext cx="766243" cy="814071"/>
            </a:xfrm>
            <a:custGeom>
              <a:avLst/>
              <a:gdLst>
                <a:gd name="T0" fmla="*/ 0 w 1837"/>
                <a:gd name="T1" fmla="*/ 0 h 1954"/>
                <a:gd name="T2" fmla="*/ 0 w 1837"/>
                <a:gd name="T3" fmla="*/ 0 h 1954"/>
                <a:gd name="T4" fmla="*/ 1836 w 1837"/>
                <a:gd name="T5" fmla="*/ 0 h 1954"/>
                <a:gd name="T6" fmla="*/ 1836 w 1837"/>
                <a:gd name="T7" fmla="*/ 1816 h 1954"/>
                <a:gd name="T8" fmla="*/ 0 w 1837"/>
                <a:gd name="T9" fmla="*/ 1816 h 1954"/>
                <a:gd name="T10" fmla="*/ 0 w 1837"/>
                <a:gd name="T11" fmla="*/ 0 h 1954"/>
              </a:gdLst>
              <a:ahLst/>
              <a:cxnLst>
                <a:cxn ang="0">
                  <a:pos x="T0" y="T1"/>
                </a:cxn>
                <a:cxn ang="0">
                  <a:pos x="T2" y="T3"/>
                </a:cxn>
                <a:cxn ang="0">
                  <a:pos x="T4" y="T5"/>
                </a:cxn>
                <a:cxn ang="0">
                  <a:pos x="T6" y="T7"/>
                </a:cxn>
                <a:cxn ang="0">
                  <a:pos x="T8" y="T9"/>
                </a:cxn>
                <a:cxn ang="0">
                  <a:pos x="T10" y="T11"/>
                </a:cxn>
              </a:cxnLst>
              <a:rect l="0" t="0" r="r" b="b"/>
              <a:pathLst>
                <a:path w="1837" h="1954">
                  <a:moveTo>
                    <a:pt x="0" y="0"/>
                  </a:moveTo>
                  <a:lnTo>
                    <a:pt x="0" y="0"/>
                  </a:lnTo>
                  <a:cubicBezTo>
                    <a:pt x="603" y="137"/>
                    <a:pt x="1234" y="137"/>
                    <a:pt x="1836" y="0"/>
                  </a:cubicBezTo>
                  <a:cubicBezTo>
                    <a:pt x="1836" y="611"/>
                    <a:pt x="1836" y="1214"/>
                    <a:pt x="1836" y="1816"/>
                  </a:cubicBezTo>
                  <a:cubicBezTo>
                    <a:pt x="1234" y="1953"/>
                    <a:pt x="603" y="1953"/>
                    <a:pt x="0" y="1816"/>
                  </a:cubicBezTo>
                  <a:cubicBezTo>
                    <a:pt x="0" y="1214"/>
                    <a:pt x="0" y="611"/>
                    <a:pt x="0" y="0"/>
                  </a:cubicBezTo>
                </a:path>
              </a:pathLst>
            </a:custGeom>
            <a:solidFill>
              <a:schemeClr val="accent3"/>
            </a:solidFill>
            <a:ln>
              <a:noFill/>
            </a:ln>
            <a:effectLst/>
          </p:spPr>
          <p:txBody>
            <a:bodyPr wrap="none" anchor="ctr"/>
            <a:lstStyle/>
            <a:p>
              <a:endParaRPr lang="en-US" sz="900"/>
            </a:p>
          </p:txBody>
        </p:sp>
        <p:sp>
          <p:nvSpPr>
            <p:cNvPr id="86" name="Freeform 111"/>
            <p:cNvSpPr>
              <a:spLocks noChangeArrowheads="1"/>
            </p:cNvSpPr>
            <p:nvPr/>
          </p:nvSpPr>
          <p:spPr bwMode="auto">
            <a:xfrm>
              <a:off x="3330655" y="4027080"/>
              <a:ext cx="233365" cy="928003"/>
            </a:xfrm>
            <a:custGeom>
              <a:avLst/>
              <a:gdLst>
                <a:gd name="T0" fmla="*/ 558 w 559"/>
                <a:gd name="T1" fmla="*/ 2227 h 2228"/>
                <a:gd name="T2" fmla="*/ 0 w 559"/>
                <a:gd name="T3" fmla="*/ 1817 h 2228"/>
                <a:gd name="T4" fmla="*/ 0 w 559"/>
                <a:gd name="T5" fmla="*/ 0 h 2228"/>
                <a:gd name="T6" fmla="*/ 558 w 559"/>
                <a:gd name="T7" fmla="*/ 420 h 2228"/>
                <a:gd name="T8" fmla="*/ 558 w 559"/>
                <a:gd name="T9" fmla="*/ 2227 h 2228"/>
              </a:gdLst>
              <a:ahLst/>
              <a:cxnLst>
                <a:cxn ang="0">
                  <a:pos x="T0" y="T1"/>
                </a:cxn>
                <a:cxn ang="0">
                  <a:pos x="T2" y="T3"/>
                </a:cxn>
                <a:cxn ang="0">
                  <a:pos x="T4" y="T5"/>
                </a:cxn>
                <a:cxn ang="0">
                  <a:pos x="T6" y="T7"/>
                </a:cxn>
                <a:cxn ang="0">
                  <a:pos x="T8" y="T9"/>
                </a:cxn>
              </a:cxnLst>
              <a:rect l="0" t="0" r="r" b="b"/>
              <a:pathLst>
                <a:path w="559" h="2228">
                  <a:moveTo>
                    <a:pt x="558" y="2227"/>
                  </a:moveTo>
                  <a:lnTo>
                    <a:pt x="0" y="1817"/>
                  </a:lnTo>
                  <a:lnTo>
                    <a:pt x="0" y="0"/>
                  </a:lnTo>
                  <a:lnTo>
                    <a:pt x="558" y="420"/>
                  </a:lnTo>
                  <a:lnTo>
                    <a:pt x="558" y="2227"/>
                  </a:lnTo>
                </a:path>
              </a:pathLst>
            </a:custGeom>
            <a:solidFill>
              <a:schemeClr val="accent3">
                <a:lumMod val="75000"/>
              </a:schemeClr>
            </a:solidFill>
            <a:ln>
              <a:noFill/>
            </a:ln>
            <a:effectLst/>
          </p:spPr>
          <p:txBody>
            <a:bodyPr wrap="none" anchor="ctr"/>
            <a:lstStyle/>
            <a:p>
              <a:endParaRPr lang="en-US" sz="900"/>
            </a:p>
          </p:txBody>
        </p:sp>
        <p:sp>
          <p:nvSpPr>
            <p:cNvPr id="87" name="Freeform 112"/>
            <p:cNvSpPr>
              <a:spLocks noChangeArrowheads="1"/>
            </p:cNvSpPr>
            <p:nvPr/>
          </p:nvSpPr>
          <p:spPr bwMode="auto">
            <a:xfrm>
              <a:off x="3330655" y="4027079"/>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88" name="Text Box 113"/>
            <p:cNvSpPr txBox="1">
              <a:spLocks noChangeArrowheads="1"/>
            </p:cNvSpPr>
            <p:nvPr/>
          </p:nvSpPr>
          <p:spPr bwMode="auto">
            <a:xfrm>
              <a:off x="3540131" y="4218194"/>
              <a:ext cx="1348733" cy="35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89" name="Freeform 114"/>
            <p:cNvSpPr>
              <a:spLocks noChangeArrowheads="1"/>
            </p:cNvSpPr>
            <p:nvPr/>
          </p:nvSpPr>
          <p:spPr bwMode="auto">
            <a:xfrm>
              <a:off x="3330655" y="4027079"/>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accent3"/>
            </a:solidFill>
            <a:ln>
              <a:noFill/>
            </a:ln>
            <a:effectLst/>
          </p:spPr>
          <p:txBody>
            <a:bodyPr wrap="none" anchor="ctr"/>
            <a:lstStyle/>
            <a:p>
              <a:endParaRPr lang="en-US" sz="900"/>
            </a:p>
          </p:txBody>
        </p:sp>
        <p:sp>
          <p:nvSpPr>
            <p:cNvPr id="92" name="Freeform 117"/>
            <p:cNvSpPr>
              <a:spLocks noChangeArrowheads="1"/>
            </p:cNvSpPr>
            <p:nvPr/>
          </p:nvSpPr>
          <p:spPr bwMode="auto">
            <a:xfrm>
              <a:off x="2797777" y="5193975"/>
              <a:ext cx="766243" cy="814071"/>
            </a:xfrm>
            <a:custGeom>
              <a:avLst/>
              <a:gdLst>
                <a:gd name="T0" fmla="*/ 0 w 1837"/>
                <a:gd name="T1" fmla="*/ 0 h 1954"/>
                <a:gd name="T2" fmla="*/ 0 w 1837"/>
                <a:gd name="T3" fmla="*/ 0 h 1954"/>
                <a:gd name="T4" fmla="*/ 1836 w 1837"/>
                <a:gd name="T5" fmla="*/ 0 h 1954"/>
                <a:gd name="T6" fmla="*/ 1836 w 1837"/>
                <a:gd name="T7" fmla="*/ 1816 h 1954"/>
                <a:gd name="T8" fmla="*/ 0 w 1837"/>
                <a:gd name="T9" fmla="*/ 1816 h 1954"/>
                <a:gd name="T10" fmla="*/ 0 w 1837"/>
                <a:gd name="T11" fmla="*/ 0 h 1954"/>
              </a:gdLst>
              <a:ahLst/>
              <a:cxnLst>
                <a:cxn ang="0">
                  <a:pos x="T0" y="T1"/>
                </a:cxn>
                <a:cxn ang="0">
                  <a:pos x="T2" y="T3"/>
                </a:cxn>
                <a:cxn ang="0">
                  <a:pos x="T4" y="T5"/>
                </a:cxn>
                <a:cxn ang="0">
                  <a:pos x="T6" y="T7"/>
                </a:cxn>
                <a:cxn ang="0">
                  <a:pos x="T8" y="T9"/>
                </a:cxn>
                <a:cxn ang="0">
                  <a:pos x="T10" y="T11"/>
                </a:cxn>
              </a:cxnLst>
              <a:rect l="0" t="0" r="r" b="b"/>
              <a:pathLst>
                <a:path w="1837" h="1954">
                  <a:moveTo>
                    <a:pt x="0" y="0"/>
                  </a:moveTo>
                  <a:lnTo>
                    <a:pt x="0" y="0"/>
                  </a:lnTo>
                  <a:cubicBezTo>
                    <a:pt x="603" y="137"/>
                    <a:pt x="1234" y="137"/>
                    <a:pt x="1836" y="0"/>
                  </a:cubicBezTo>
                  <a:cubicBezTo>
                    <a:pt x="1836" y="602"/>
                    <a:pt x="1836" y="1214"/>
                    <a:pt x="1836" y="1816"/>
                  </a:cubicBezTo>
                  <a:cubicBezTo>
                    <a:pt x="1234" y="1953"/>
                    <a:pt x="603" y="1953"/>
                    <a:pt x="0" y="1816"/>
                  </a:cubicBezTo>
                  <a:cubicBezTo>
                    <a:pt x="0" y="1214"/>
                    <a:pt x="0" y="602"/>
                    <a:pt x="0" y="0"/>
                  </a:cubicBezTo>
                </a:path>
              </a:pathLst>
            </a:custGeom>
            <a:solidFill>
              <a:schemeClr val="accent4"/>
            </a:solidFill>
            <a:ln>
              <a:noFill/>
            </a:ln>
            <a:effectLst/>
          </p:spPr>
          <p:txBody>
            <a:bodyPr wrap="none" anchor="ctr"/>
            <a:lstStyle/>
            <a:p>
              <a:endParaRPr lang="en-US" sz="900"/>
            </a:p>
          </p:txBody>
        </p:sp>
        <p:sp>
          <p:nvSpPr>
            <p:cNvPr id="93" name="Freeform 118"/>
            <p:cNvSpPr>
              <a:spLocks noChangeArrowheads="1"/>
            </p:cNvSpPr>
            <p:nvPr/>
          </p:nvSpPr>
          <p:spPr bwMode="auto">
            <a:xfrm>
              <a:off x="3330655" y="5023076"/>
              <a:ext cx="233365" cy="928003"/>
            </a:xfrm>
            <a:custGeom>
              <a:avLst/>
              <a:gdLst>
                <a:gd name="T0" fmla="*/ 558 w 559"/>
                <a:gd name="T1" fmla="*/ 2227 h 2228"/>
                <a:gd name="T2" fmla="*/ 0 w 559"/>
                <a:gd name="T3" fmla="*/ 1817 h 2228"/>
                <a:gd name="T4" fmla="*/ 0 w 559"/>
                <a:gd name="T5" fmla="*/ 0 h 2228"/>
                <a:gd name="T6" fmla="*/ 558 w 559"/>
                <a:gd name="T7" fmla="*/ 411 h 2228"/>
                <a:gd name="T8" fmla="*/ 558 w 559"/>
                <a:gd name="T9" fmla="*/ 2227 h 2228"/>
              </a:gdLst>
              <a:ahLst/>
              <a:cxnLst>
                <a:cxn ang="0">
                  <a:pos x="T0" y="T1"/>
                </a:cxn>
                <a:cxn ang="0">
                  <a:pos x="T2" y="T3"/>
                </a:cxn>
                <a:cxn ang="0">
                  <a:pos x="T4" y="T5"/>
                </a:cxn>
                <a:cxn ang="0">
                  <a:pos x="T6" y="T7"/>
                </a:cxn>
                <a:cxn ang="0">
                  <a:pos x="T8" y="T9"/>
                </a:cxn>
              </a:cxnLst>
              <a:rect l="0" t="0" r="r" b="b"/>
              <a:pathLst>
                <a:path w="559" h="2228">
                  <a:moveTo>
                    <a:pt x="558" y="2227"/>
                  </a:moveTo>
                  <a:lnTo>
                    <a:pt x="0" y="1817"/>
                  </a:lnTo>
                  <a:lnTo>
                    <a:pt x="0" y="0"/>
                  </a:lnTo>
                  <a:lnTo>
                    <a:pt x="558" y="411"/>
                  </a:lnTo>
                  <a:lnTo>
                    <a:pt x="558" y="2227"/>
                  </a:lnTo>
                </a:path>
              </a:pathLst>
            </a:custGeom>
            <a:solidFill>
              <a:schemeClr val="accent4">
                <a:lumMod val="75000"/>
              </a:schemeClr>
            </a:solidFill>
            <a:ln>
              <a:noFill/>
            </a:ln>
            <a:effectLst/>
          </p:spPr>
          <p:txBody>
            <a:bodyPr wrap="none" anchor="ctr"/>
            <a:lstStyle/>
            <a:p>
              <a:endParaRPr lang="en-US" sz="900"/>
            </a:p>
          </p:txBody>
        </p:sp>
        <p:sp>
          <p:nvSpPr>
            <p:cNvPr id="94" name="Freeform 119"/>
            <p:cNvSpPr>
              <a:spLocks noChangeArrowheads="1"/>
            </p:cNvSpPr>
            <p:nvPr/>
          </p:nvSpPr>
          <p:spPr bwMode="auto">
            <a:xfrm>
              <a:off x="3330655" y="5023074"/>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95" name="Text Box 120"/>
            <p:cNvSpPr txBox="1">
              <a:spLocks noChangeArrowheads="1"/>
            </p:cNvSpPr>
            <p:nvPr/>
          </p:nvSpPr>
          <p:spPr bwMode="auto">
            <a:xfrm>
              <a:off x="3540131" y="5216025"/>
              <a:ext cx="1348733" cy="354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96" name="Freeform 121"/>
            <p:cNvSpPr>
              <a:spLocks noChangeArrowheads="1"/>
            </p:cNvSpPr>
            <p:nvPr/>
          </p:nvSpPr>
          <p:spPr bwMode="auto">
            <a:xfrm>
              <a:off x="3330655" y="5023074"/>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accent4"/>
            </a:solidFill>
            <a:ln>
              <a:noFill/>
            </a:ln>
            <a:effectLst/>
          </p:spPr>
          <p:txBody>
            <a:bodyPr wrap="none" anchor="ctr"/>
            <a:lstStyle/>
            <a:p>
              <a:endParaRPr lang="en-US" sz="900" dirty="0"/>
            </a:p>
          </p:txBody>
        </p:sp>
        <p:sp>
          <p:nvSpPr>
            <p:cNvPr id="122" name="TextBox 121"/>
            <p:cNvSpPr txBox="1"/>
            <p:nvPr/>
          </p:nvSpPr>
          <p:spPr>
            <a:xfrm>
              <a:off x="3758511" y="3234804"/>
              <a:ext cx="1178491"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Decision Tree</a:t>
              </a:r>
              <a:endParaRPr lang="id-ID" sz="1400" b="1" dirty="0">
                <a:solidFill>
                  <a:schemeClr val="bg1"/>
                </a:solidFill>
                <a:cs typeface="Lato Regular"/>
              </a:endParaRPr>
            </a:p>
          </p:txBody>
        </p:sp>
        <p:sp>
          <p:nvSpPr>
            <p:cNvPr id="123" name="TextBox 122"/>
            <p:cNvSpPr txBox="1"/>
            <p:nvPr/>
          </p:nvSpPr>
          <p:spPr>
            <a:xfrm>
              <a:off x="3693463" y="4197979"/>
              <a:ext cx="1308591"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Random Forest</a:t>
              </a:r>
              <a:endParaRPr lang="id-ID" sz="1400" b="1" dirty="0">
                <a:solidFill>
                  <a:schemeClr val="bg1"/>
                </a:solidFill>
                <a:cs typeface="Lato Regular"/>
              </a:endParaRPr>
            </a:p>
          </p:txBody>
        </p:sp>
        <p:sp>
          <p:nvSpPr>
            <p:cNvPr id="124" name="TextBox 123"/>
            <p:cNvSpPr txBox="1"/>
            <p:nvPr/>
          </p:nvSpPr>
          <p:spPr>
            <a:xfrm>
              <a:off x="4082442" y="5216025"/>
              <a:ext cx="530622"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SVM</a:t>
              </a:r>
              <a:endParaRPr lang="id-ID" sz="1400" b="1" dirty="0">
                <a:solidFill>
                  <a:schemeClr val="bg1"/>
                </a:solidFill>
                <a:cs typeface="Lato Regular"/>
              </a:endParaRPr>
            </a:p>
          </p:txBody>
        </p:sp>
        <p:sp>
          <p:nvSpPr>
            <p:cNvPr id="126" name="TextBox 125"/>
            <p:cNvSpPr txBox="1"/>
            <p:nvPr/>
          </p:nvSpPr>
          <p:spPr>
            <a:xfrm>
              <a:off x="3555027" y="2198357"/>
              <a:ext cx="1585462"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Logistic Regression</a:t>
              </a:r>
              <a:endParaRPr lang="id-ID" sz="1400" b="1" dirty="0">
                <a:solidFill>
                  <a:schemeClr val="bg1"/>
                </a:solidFill>
                <a:cs typeface="Lato Regular"/>
              </a:endParaRPr>
            </a:p>
          </p:txBody>
        </p:sp>
      </p:grpSp>
      <p:sp>
        <p:nvSpPr>
          <p:cNvPr id="127" name="TextBox 126"/>
          <p:cNvSpPr txBox="1"/>
          <p:nvPr/>
        </p:nvSpPr>
        <p:spPr>
          <a:xfrm>
            <a:off x="3354948" y="664143"/>
            <a:ext cx="3610375" cy="1034111"/>
          </a:xfrm>
          <a:prstGeom prst="rect">
            <a:avLst/>
          </a:prstGeom>
          <a:noFill/>
        </p:spPr>
        <p:txBody>
          <a:bodyPr wrap="square" lIns="109710" tIns="54855" rIns="109710" bIns="54855" rtlCol="0">
            <a:spAutoFit/>
          </a:bodyPr>
          <a:lstStyle/>
          <a:p>
            <a:pPr algn="just"/>
            <a:r>
              <a:rPr lang="en-GB" sz="1200" dirty="0">
                <a:highlight>
                  <a:srgbClr val="C0C0C0"/>
                </a:highlight>
              </a:rPr>
              <a:t>AUC-ROC: </a:t>
            </a:r>
            <a:r>
              <a:rPr lang="en-US" sz="1200" dirty="0">
                <a:highlight>
                  <a:srgbClr val="C0C0C0"/>
                </a:highlight>
              </a:rPr>
              <a:t>0.998142266552781</a:t>
            </a:r>
            <a:endParaRPr lang="en-GB" sz="1200" dirty="0">
              <a:highlight>
                <a:srgbClr val="C0C0C0"/>
              </a:highlight>
            </a:endParaRPr>
          </a:p>
          <a:p>
            <a:pPr algn="just"/>
            <a:r>
              <a:rPr lang="en-GB" sz="1200" dirty="0">
                <a:highlight>
                  <a:srgbClr val="C0C0C0"/>
                </a:highlight>
              </a:rPr>
              <a:t>Precision: </a:t>
            </a:r>
            <a:r>
              <a:rPr lang="en-US" sz="1200" dirty="0">
                <a:highlight>
                  <a:srgbClr val="C0C0C0"/>
                </a:highlight>
              </a:rPr>
              <a:t>0.9806622493322064</a:t>
            </a:r>
            <a:endParaRPr lang="en-GB" sz="1200" dirty="0">
              <a:highlight>
                <a:srgbClr val="C0C0C0"/>
              </a:highlight>
            </a:endParaRPr>
          </a:p>
          <a:p>
            <a:pPr algn="just"/>
            <a:r>
              <a:rPr lang="en-GB" sz="1200" dirty="0">
                <a:highlight>
                  <a:srgbClr val="C0C0C0"/>
                </a:highlight>
              </a:rPr>
              <a:t>Recall: </a:t>
            </a:r>
            <a:r>
              <a:rPr lang="en-US" sz="1200" dirty="0">
                <a:highlight>
                  <a:srgbClr val="C0C0C0"/>
                </a:highlight>
              </a:rPr>
              <a:t>0.9806113537117904</a:t>
            </a:r>
            <a:endParaRPr lang="en-GB" sz="1200" dirty="0">
              <a:highlight>
                <a:srgbClr val="C0C0C0"/>
              </a:highlight>
            </a:endParaRPr>
          </a:p>
          <a:p>
            <a:pPr algn="just"/>
            <a:r>
              <a:rPr lang="en-GB" sz="1200" dirty="0">
                <a:highlight>
                  <a:srgbClr val="C0C0C0"/>
                </a:highlight>
              </a:rPr>
              <a:t>F1 score: </a:t>
            </a:r>
            <a:r>
              <a:rPr lang="en-US" sz="1200" dirty="0">
                <a:highlight>
                  <a:srgbClr val="C0C0C0"/>
                </a:highlight>
              </a:rPr>
              <a:t>0.9806104644664303</a:t>
            </a:r>
          </a:p>
          <a:p>
            <a:pPr algn="just"/>
            <a:r>
              <a:rPr lang="en-US" sz="1200" dirty="0">
                <a:highlight>
                  <a:srgbClr val="C0C0C0"/>
                </a:highlight>
              </a:rPr>
              <a:t>AUPRC :0.979581</a:t>
            </a:r>
            <a:endParaRPr lang="en-US" sz="1200" dirty="0">
              <a:highlight>
                <a:srgbClr val="C0C0C0"/>
              </a:highlight>
              <a:ea typeface="Lato"/>
              <a:cs typeface="Lato Light"/>
            </a:endParaRPr>
          </a:p>
        </p:txBody>
      </p:sp>
      <p:sp>
        <p:nvSpPr>
          <p:cNvPr id="128" name="TextBox 127"/>
          <p:cNvSpPr txBox="1"/>
          <p:nvPr/>
        </p:nvSpPr>
        <p:spPr>
          <a:xfrm>
            <a:off x="3354947" y="1791453"/>
            <a:ext cx="3610376" cy="1034111"/>
          </a:xfrm>
          <a:prstGeom prst="rect">
            <a:avLst/>
          </a:prstGeom>
          <a:noFill/>
        </p:spPr>
        <p:txBody>
          <a:bodyPr wrap="square" lIns="109710" tIns="54855" rIns="109710" bIns="54855" rtlCol="0">
            <a:spAutoFit/>
          </a:bodyPr>
          <a:lstStyle/>
          <a:p>
            <a:pPr algn="just"/>
            <a:r>
              <a:rPr lang="en-GB" sz="1200" dirty="0">
                <a:highlight>
                  <a:srgbClr val="00FFFF"/>
                </a:highlight>
              </a:rPr>
              <a:t>Area Under ROC Curve : </a:t>
            </a:r>
            <a:r>
              <a:rPr lang="en-US" sz="1200" dirty="0">
                <a:highlight>
                  <a:srgbClr val="00FFFF"/>
                </a:highlight>
              </a:rPr>
              <a:t>0.993924</a:t>
            </a:r>
            <a:endParaRPr lang="en-GB" sz="1200" dirty="0">
              <a:highlight>
                <a:srgbClr val="00FFFF"/>
              </a:highlight>
            </a:endParaRPr>
          </a:p>
          <a:p>
            <a:pPr algn="just"/>
            <a:r>
              <a:rPr lang="en-GB" sz="1200" dirty="0">
                <a:highlight>
                  <a:srgbClr val="00FFFF"/>
                </a:highlight>
                <a:ea typeface="Lato"/>
                <a:cs typeface="Lato Light"/>
              </a:rPr>
              <a:t>Precision : </a:t>
            </a:r>
            <a:r>
              <a:rPr lang="en-US" sz="1200" dirty="0">
                <a:highlight>
                  <a:srgbClr val="00FFFF"/>
                </a:highlight>
              </a:rPr>
              <a:t>0.980662</a:t>
            </a:r>
            <a:endParaRPr lang="en-GB" sz="1200" dirty="0">
              <a:highlight>
                <a:srgbClr val="00FFFF"/>
              </a:highlight>
            </a:endParaRPr>
          </a:p>
          <a:p>
            <a:pPr algn="just"/>
            <a:r>
              <a:rPr lang="en-GB" sz="1200" dirty="0">
                <a:highlight>
                  <a:srgbClr val="00FFFF"/>
                </a:highlight>
              </a:rPr>
              <a:t>Recall: </a:t>
            </a:r>
            <a:r>
              <a:rPr lang="en-US" sz="1200" dirty="0">
                <a:highlight>
                  <a:srgbClr val="00FFFF"/>
                </a:highlight>
              </a:rPr>
              <a:t>0.980662</a:t>
            </a:r>
          </a:p>
          <a:p>
            <a:pPr algn="just"/>
            <a:r>
              <a:rPr lang="en-GB" sz="1200" dirty="0">
                <a:highlight>
                  <a:srgbClr val="00FFFF"/>
                </a:highlight>
              </a:rPr>
              <a:t>F1 Score : </a:t>
            </a:r>
            <a:r>
              <a:rPr lang="en-US" sz="1200" dirty="0">
                <a:highlight>
                  <a:srgbClr val="00FFFF"/>
                </a:highlight>
              </a:rPr>
              <a:t>0.993928</a:t>
            </a:r>
          </a:p>
          <a:p>
            <a:pPr algn="just"/>
            <a:r>
              <a:rPr lang="en-US" sz="1200" dirty="0">
                <a:highlight>
                  <a:srgbClr val="00FFFF"/>
                </a:highlight>
              </a:rPr>
              <a:t>AUPRC:0.990677</a:t>
            </a:r>
            <a:endParaRPr lang="en-GB" sz="1200" dirty="0">
              <a:highlight>
                <a:srgbClr val="00FFFF"/>
              </a:highlight>
            </a:endParaRPr>
          </a:p>
        </p:txBody>
      </p:sp>
      <p:grpSp>
        <p:nvGrpSpPr>
          <p:cNvPr id="4" name="Group 3"/>
          <p:cNvGrpSpPr/>
          <p:nvPr/>
        </p:nvGrpSpPr>
        <p:grpSpPr>
          <a:xfrm>
            <a:off x="2893303" y="1719479"/>
            <a:ext cx="525123" cy="692786"/>
            <a:chOff x="5331704" y="3064162"/>
            <a:chExt cx="525123" cy="692786"/>
          </a:xfrm>
        </p:grpSpPr>
        <p:sp>
          <p:nvSpPr>
            <p:cNvPr id="84" name="Freeform 109"/>
            <p:cNvSpPr>
              <a:spLocks noChangeArrowheads="1"/>
            </p:cNvSpPr>
            <p:nvPr/>
          </p:nvSpPr>
          <p:spPr bwMode="auto">
            <a:xfrm>
              <a:off x="5331704" y="3064162"/>
              <a:ext cx="308702" cy="692786"/>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chemeClr val="accent2"/>
            </a:solidFill>
            <a:ln>
              <a:noFill/>
            </a:ln>
            <a:effectLst/>
          </p:spPr>
          <p:txBody>
            <a:bodyPr wrap="none" anchor="ctr"/>
            <a:lstStyle/>
            <a:p>
              <a:endParaRPr lang="en-US" sz="900"/>
            </a:p>
          </p:txBody>
        </p:sp>
        <p:sp>
          <p:nvSpPr>
            <p:cNvPr id="130" name="Round Same Side Corner Rectangle 129"/>
            <p:cNvSpPr/>
            <p:nvPr/>
          </p:nvSpPr>
          <p:spPr>
            <a:xfrm rot="10800000" flipH="1">
              <a:off x="5801978" y="3189387"/>
              <a:ext cx="54849" cy="456796"/>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grpSp>
        <p:nvGrpSpPr>
          <p:cNvPr id="3" name="Group 2"/>
          <p:cNvGrpSpPr/>
          <p:nvPr/>
        </p:nvGrpSpPr>
        <p:grpSpPr>
          <a:xfrm>
            <a:off x="2893303" y="721644"/>
            <a:ext cx="525123" cy="692787"/>
            <a:chOff x="5331704" y="2066327"/>
            <a:chExt cx="525123" cy="692787"/>
          </a:xfrm>
        </p:grpSpPr>
        <p:sp>
          <p:nvSpPr>
            <p:cNvPr id="73" name="Freeform 102"/>
            <p:cNvSpPr>
              <a:spLocks noChangeArrowheads="1"/>
            </p:cNvSpPr>
            <p:nvPr/>
          </p:nvSpPr>
          <p:spPr bwMode="auto">
            <a:xfrm>
              <a:off x="5331704" y="2066327"/>
              <a:ext cx="308702" cy="692787"/>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chemeClr val="bg1">
                <a:lumMod val="85000"/>
              </a:schemeClr>
            </a:solidFill>
            <a:ln>
              <a:noFill/>
            </a:ln>
            <a:effectLst/>
          </p:spPr>
          <p:txBody>
            <a:bodyPr wrap="none" anchor="ctr"/>
            <a:lstStyle/>
            <a:p>
              <a:endParaRPr lang="en-US" sz="900"/>
            </a:p>
          </p:txBody>
        </p:sp>
        <p:sp>
          <p:nvSpPr>
            <p:cNvPr id="132" name="Round Same Side Corner Rectangle 131"/>
            <p:cNvSpPr/>
            <p:nvPr/>
          </p:nvSpPr>
          <p:spPr>
            <a:xfrm rot="10800000" flipH="1">
              <a:off x="5801978" y="2186983"/>
              <a:ext cx="54849" cy="456796"/>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sp>
        <p:nvSpPr>
          <p:cNvPr id="133" name="TextBox 132"/>
          <p:cNvSpPr txBox="1"/>
          <p:nvPr/>
        </p:nvSpPr>
        <p:spPr>
          <a:xfrm>
            <a:off x="3354948" y="2786534"/>
            <a:ext cx="3610376" cy="1034111"/>
          </a:xfrm>
          <a:prstGeom prst="rect">
            <a:avLst/>
          </a:prstGeom>
          <a:noFill/>
        </p:spPr>
        <p:txBody>
          <a:bodyPr wrap="square" lIns="109710" tIns="54855" rIns="109710" bIns="54855" rtlCol="0">
            <a:spAutoFit/>
          </a:bodyPr>
          <a:lstStyle/>
          <a:p>
            <a:pPr algn="just"/>
            <a:r>
              <a:rPr lang="en-GB" sz="1200" dirty="0">
                <a:highlight>
                  <a:srgbClr val="00FF00"/>
                </a:highlight>
              </a:rPr>
              <a:t>AUC-ROC: </a:t>
            </a:r>
            <a:r>
              <a:rPr lang="en-US" sz="1200" dirty="0">
                <a:highlight>
                  <a:srgbClr val="00FF00"/>
                </a:highlight>
              </a:rPr>
              <a:t>0.9899008143885121</a:t>
            </a:r>
            <a:endParaRPr lang="en-GB" sz="1200" dirty="0">
              <a:highlight>
                <a:srgbClr val="00FF00"/>
              </a:highlight>
            </a:endParaRPr>
          </a:p>
          <a:p>
            <a:pPr algn="just"/>
            <a:r>
              <a:rPr lang="en-GB" sz="1200" dirty="0">
                <a:highlight>
                  <a:srgbClr val="00FF00"/>
                </a:highlight>
              </a:rPr>
              <a:t>Precision = 0.99</a:t>
            </a:r>
          </a:p>
          <a:p>
            <a:pPr algn="just"/>
            <a:r>
              <a:rPr lang="en-GB" sz="1200" dirty="0">
                <a:highlight>
                  <a:srgbClr val="00FF00"/>
                </a:highlight>
              </a:rPr>
              <a:t>Recall = 0.99</a:t>
            </a:r>
          </a:p>
          <a:p>
            <a:pPr algn="just"/>
            <a:r>
              <a:rPr lang="en-GB" sz="1200" dirty="0">
                <a:highlight>
                  <a:srgbClr val="00FF00"/>
                </a:highlight>
              </a:rPr>
              <a:t>F1 Score: </a:t>
            </a:r>
            <a:r>
              <a:rPr lang="en-US" sz="1200" dirty="0">
                <a:highlight>
                  <a:srgbClr val="00FF00"/>
                </a:highlight>
              </a:rPr>
              <a:t>0.9899264384835587</a:t>
            </a:r>
          </a:p>
          <a:p>
            <a:pPr algn="just"/>
            <a:r>
              <a:rPr lang="en-GB" sz="1200" dirty="0">
                <a:highlight>
                  <a:srgbClr val="00FF00"/>
                </a:highlight>
              </a:rPr>
              <a:t>Area under PR : </a:t>
            </a:r>
            <a:r>
              <a:rPr lang="en-US" sz="1200" dirty="0">
                <a:highlight>
                  <a:srgbClr val="00FF00"/>
                </a:highlight>
              </a:rPr>
              <a:t>0.9927207827042286</a:t>
            </a:r>
            <a:endParaRPr lang="en-GB" sz="1200" dirty="0">
              <a:highlight>
                <a:srgbClr val="00FF00"/>
              </a:highlight>
            </a:endParaRPr>
          </a:p>
        </p:txBody>
      </p:sp>
      <p:sp>
        <p:nvSpPr>
          <p:cNvPr id="134" name="TextBox 133"/>
          <p:cNvSpPr txBox="1"/>
          <p:nvPr/>
        </p:nvSpPr>
        <p:spPr>
          <a:xfrm>
            <a:off x="3354949" y="3785770"/>
            <a:ext cx="3610375" cy="1034111"/>
          </a:xfrm>
          <a:prstGeom prst="rect">
            <a:avLst/>
          </a:prstGeom>
          <a:noFill/>
        </p:spPr>
        <p:txBody>
          <a:bodyPr wrap="square" lIns="109710" tIns="54855" rIns="109710" bIns="54855" rtlCol="0">
            <a:spAutoFit/>
          </a:bodyPr>
          <a:lstStyle/>
          <a:p>
            <a:pPr algn="just"/>
            <a:r>
              <a:rPr lang="en-GB" sz="1200" dirty="0">
                <a:highlight>
                  <a:srgbClr val="FF0000"/>
                </a:highlight>
              </a:rPr>
              <a:t>AUC-ROC: </a:t>
            </a:r>
            <a:r>
              <a:rPr lang="en-US" sz="1200" dirty="0">
                <a:highlight>
                  <a:srgbClr val="FF0000"/>
                </a:highlight>
              </a:rPr>
              <a:t>0.974950651658105</a:t>
            </a:r>
            <a:endParaRPr lang="en-GB" sz="1200" dirty="0">
              <a:highlight>
                <a:srgbClr val="FF0000"/>
              </a:highlight>
            </a:endParaRPr>
          </a:p>
          <a:p>
            <a:pPr algn="just"/>
            <a:r>
              <a:rPr lang="en-GB" sz="1200" dirty="0">
                <a:highlight>
                  <a:srgbClr val="FF0000"/>
                </a:highlight>
              </a:rPr>
              <a:t>Precision = 0.96</a:t>
            </a:r>
          </a:p>
          <a:p>
            <a:pPr algn="just"/>
            <a:r>
              <a:rPr lang="en-GB" sz="1200" dirty="0">
                <a:highlight>
                  <a:srgbClr val="FF0000"/>
                </a:highlight>
              </a:rPr>
              <a:t>Recall = 0.95</a:t>
            </a:r>
          </a:p>
          <a:p>
            <a:pPr algn="just"/>
            <a:r>
              <a:rPr lang="en-GB" sz="1200" dirty="0">
                <a:highlight>
                  <a:srgbClr val="FF0000"/>
                </a:highlight>
              </a:rPr>
              <a:t>F1 Score: </a:t>
            </a:r>
            <a:r>
              <a:rPr lang="en-US" sz="1200" dirty="0">
                <a:highlight>
                  <a:srgbClr val="FF0000"/>
                </a:highlight>
              </a:rPr>
              <a:t>0.9534964683755565</a:t>
            </a:r>
          </a:p>
          <a:p>
            <a:pPr algn="just"/>
            <a:r>
              <a:rPr lang="en-GB" sz="1200" dirty="0">
                <a:highlight>
                  <a:srgbClr val="FF0000"/>
                </a:highlight>
              </a:rPr>
              <a:t>Area under PR: </a:t>
            </a:r>
            <a:r>
              <a:rPr lang="en-US" sz="1200" dirty="0">
                <a:highlight>
                  <a:srgbClr val="FF0000"/>
                </a:highlight>
              </a:rPr>
              <a:t>0.9535953420669577</a:t>
            </a:r>
            <a:endParaRPr lang="en-GB" sz="1200" dirty="0">
              <a:highlight>
                <a:srgbClr val="FF0000"/>
              </a:highlight>
            </a:endParaRPr>
          </a:p>
        </p:txBody>
      </p:sp>
      <p:grpSp>
        <p:nvGrpSpPr>
          <p:cNvPr id="5" name="Group 4"/>
          <p:cNvGrpSpPr/>
          <p:nvPr/>
        </p:nvGrpSpPr>
        <p:grpSpPr>
          <a:xfrm>
            <a:off x="2893303" y="2715474"/>
            <a:ext cx="525123" cy="692786"/>
            <a:chOff x="5331704" y="4060157"/>
            <a:chExt cx="525123" cy="692786"/>
          </a:xfrm>
        </p:grpSpPr>
        <p:sp>
          <p:nvSpPr>
            <p:cNvPr id="91" name="Freeform 116"/>
            <p:cNvSpPr>
              <a:spLocks noChangeArrowheads="1"/>
            </p:cNvSpPr>
            <p:nvPr/>
          </p:nvSpPr>
          <p:spPr bwMode="auto">
            <a:xfrm>
              <a:off x="5331704" y="4060157"/>
              <a:ext cx="308702" cy="692786"/>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chemeClr val="accent3"/>
            </a:solidFill>
            <a:ln>
              <a:noFill/>
            </a:ln>
            <a:effectLst/>
          </p:spPr>
          <p:txBody>
            <a:bodyPr wrap="none" anchor="ctr"/>
            <a:lstStyle/>
            <a:p>
              <a:endParaRPr lang="en-US" sz="900"/>
            </a:p>
          </p:txBody>
        </p:sp>
        <p:sp>
          <p:nvSpPr>
            <p:cNvPr id="135" name="Round Same Side Corner Rectangle 134"/>
            <p:cNvSpPr/>
            <p:nvPr/>
          </p:nvSpPr>
          <p:spPr>
            <a:xfrm rot="10800000" flipH="1">
              <a:off x="5801978" y="4172559"/>
              <a:ext cx="54849" cy="456796"/>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grpSp>
        <p:nvGrpSpPr>
          <p:cNvPr id="6" name="Group 5"/>
          <p:cNvGrpSpPr/>
          <p:nvPr/>
        </p:nvGrpSpPr>
        <p:grpSpPr>
          <a:xfrm>
            <a:off x="2893303" y="3709632"/>
            <a:ext cx="525123" cy="696463"/>
            <a:chOff x="5331704" y="5054315"/>
            <a:chExt cx="525123" cy="696463"/>
          </a:xfrm>
        </p:grpSpPr>
        <p:sp>
          <p:nvSpPr>
            <p:cNvPr id="98" name="Freeform 123"/>
            <p:cNvSpPr>
              <a:spLocks noChangeArrowheads="1"/>
            </p:cNvSpPr>
            <p:nvPr/>
          </p:nvSpPr>
          <p:spPr bwMode="auto">
            <a:xfrm>
              <a:off x="5331704" y="5054315"/>
              <a:ext cx="308702" cy="696463"/>
            </a:xfrm>
            <a:custGeom>
              <a:avLst/>
              <a:gdLst>
                <a:gd name="T0" fmla="*/ 739 w 740"/>
                <a:gd name="T1" fmla="*/ 1671 h 1672"/>
                <a:gd name="T2" fmla="*/ 0 w 740"/>
                <a:gd name="T3" fmla="*/ 839 h 1672"/>
                <a:gd name="T4" fmla="*/ 739 w 740"/>
                <a:gd name="T5" fmla="*/ 0 h 1672"/>
                <a:gd name="T6" fmla="*/ 739 w 740"/>
                <a:gd name="T7" fmla="*/ 1671 h 1672"/>
              </a:gdLst>
              <a:ahLst/>
              <a:cxnLst>
                <a:cxn ang="0">
                  <a:pos x="T0" y="T1"/>
                </a:cxn>
                <a:cxn ang="0">
                  <a:pos x="T2" y="T3"/>
                </a:cxn>
                <a:cxn ang="0">
                  <a:pos x="T4" y="T5"/>
                </a:cxn>
                <a:cxn ang="0">
                  <a:pos x="T6" y="T7"/>
                </a:cxn>
              </a:cxnLst>
              <a:rect l="0" t="0" r="r" b="b"/>
              <a:pathLst>
                <a:path w="740" h="1672">
                  <a:moveTo>
                    <a:pt x="739" y="1671"/>
                  </a:moveTo>
                  <a:lnTo>
                    <a:pt x="0" y="839"/>
                  </a:lnTo>
                  <a:lnTo>
                    <a:pt x="739" y="0"/>
                  </a:lnTo>
                  <a:lnTo>
                    <a:pt x="739" y="1671"/>
                  </a:lnTo>
                </a:path>
              </a:pathLst>
            </a:custGeom>
            <a:solidFill>
              <a:schemeClr val="accent4"/>
            </a:solidFill>
            <a:ln>
              <a:noFill/>
            </a:ln>
            <a:effectLst/>
          </p:spPr>
          <p:txBody>
            <a:bodyPr wrap="none" anchor="ctr"/>
            <a:lstStyle/>
            <a:p>
              <a:endParaRPr lang="en-US" sz="900"/>
            </a:p>
          </p:txBody>
        </p:sp>
        <p:sp>
          <p:nvSpPr>
            <p:cNvPr id="136" name="Round Same Side Corner Rectangle 135"/>
            <p:cNvSpPr/>
            <p:nvPr/>
          </p:nvSpPr>
          <p:spPr>
            <a:xfrm rot="10800000" flipH="1">
              <a:off x="5801978" y="5167640"/>
              <a:ext cx="54849" cy="456796"/>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grpSp>
        <p:nvGrpSpPr>
          <p:cNvPr id="49" name="Group 48">
            <a:extLst>
              <a:ext uri="{FF2B5EF4-FFF2-40B4-BE49-F238E27FC236}">
                <a16:creationId xmlns:a16="http://schemas.microsoft.com/office/drawing/2014/main" id="{40EB2C99-4AE5-4854-8345-696E7524D185}"/>
              </a:ext>
            </a:extLst>
          </p:cNvPr>
          <p:cNvGrpSpPr/>
          <p:nvPr/>
        </p:nvGrpSpPr>
        <p:grpSpPr>
          <a:xfrm>
            <a:off x="1466722" y="-1035591"/>
            <a:ext cx="11100762" cy="1877891"/>
            <a:chOff x="4284799" y="482545"/>
            <a:chExt cx="11100762" cy="1877891"/>
          </a:xfrm>
        </p:grpSpPr>
        <p:sp>
          <p:nvSpPr>
            <p:cNvPr id="52" name="Rectangle 51">
              <a:extLst>
                <a:ext uri="{FF2B5EF4-FFF2-40B4-BE49-F238E27FC236}">
                  <a16:creationId xmlns:a16="http://schemas.microsoft.com/office/drawing/2014/main" id="{CF6C1BC3-9D78-48A7-A3DD-23830922B816}"/>
                </a:ext>
              </a:extLst>
            </p:cNvPr>
            <p:cNvSpPr/>
            <p:nvPr/>
          </p:nvSpPr>
          <p:spPr>
            <a:xfrm>
              <a:off x="10761839" y="1714105"/>
              <a:ext cx="4623722" cy="646331"/>
            </a:xfrm>
            <a:prstGeom prst="rect">
              <a:avLst/>
            </a:prstGeom>
          </p:spPr>
          <p:txBody>
            <a:bodyPr wrap="square">
              <a:spAutoFit/>
            </a:bodyPr>
            <a:lstStyle/>
            <a:p>
              <a:pPr algn="ctr"/>
              <a:r>
                <a:rPr lang="en-GB" sz="3600" b="1" dirty="0">
                  <a:solidFill>
                    <a:schemeClr val="tx1">
                      <a:lumMod val="95000"/>
                      <a:lumOff val="5000"/>
                    </a:schemeClr>
                  </a:solidFill>
                  <a:cs typeface="Lato Heavy" panose="020F0902020204030203" pitchFamily="34" charset="0"/>
                </a:rPr>
                <a:t>Testing </a:t>
              </a:r>
              <a:r>
                <a:rPr lang="id-ID" sz="3600" b="1" dirty="0">
                  <a:solidFill>
                    <a:schemeClr val="tx1">
                      <a:lumMod val="95000"/>
                      <a:lumOff val="5000"/>
                    </a:schemeClr>
                  </a:solidFill>
                  <a:cs typeface="Lato Heavy" panose="020F0902020204030203" pitchFamily="34" charset="0"/>
                </a:rPr>
                <a:t> </a:t>
              </a:r>
              <a:r>
                <a:rPr lang="en-US" sz="3600" b="1" spc="100" dirty="0">
                  <a:gradFill>
                    <a:gsLst>
                      <a:gs pos="0">
                        <a:schemeClr val="accent1"/>
                      </a:gs>
                      <a:gs pos="100000">
                        <a:schemeClr val="accent2"/>
                      </a:gs>
                    </a:gsLst>
                    <a:lin ang="2700000" scaled="1"/>
                  </a:gradFill>
                  <a:cs typeface="Lato Heavy" panose="020F0902020204030203" pitchFamily="34" charset="0"/>
                </a:rPr>
                <a:t>Results</a:t>
              </a:r>
              <a:endParaRPr lang="id-ID" sz="3600" b="1" dirty="0">
                <a:solidFill>
                  <a:schemeClr val="accent1"/>
                </a:solidFill>
                <a:cs typeface="Lato Heavy" panose="020F0902020204030203" pitchFamily="34" charset="0"/>
              </a:endParaRPr>
            </a:p>
          </p:txBody>
        </p:sp>
        <p:sp>
          <p:nvSpPr>
            <p:cNvPr id="53" name="Rectangle 52">
              <a:extLst>
                <a:ext uri="{FF2B5EF4-FFF2-40B4-BE49-F238E27FC236}">
                  <a16:creationId xmlns:a16="http://schemas.microsoft.com/office/drawing/2014/main" id="{98BA8D71-93CC-405D-B820-8724DB4839EB}"/>
                </a:ext>
              </a:extLst>
            </p:cNvPr>
            <p:cNvSpPr/>
            <p:nvPr/>
          </p:nvSpPr>
          <p:spPr>
            <a:xfrm>
              <a:off x="4284799" y="482545"/>
              <a:ext cx="4381755" cy="276999"/>
            </a:xfrm>
            <a:prstGeom prst="rect">
              <a:avLst/>
            </a:prstGeom>
          </p:spPr>
          <p:txBody>
            <a:bodyPr wrap="square">
              <a:spAutoFit/>
            </a:bodyPr>
            <a:lstStyle/>
            <a:p>
              <a:pPr algn="ctr"/>
              <a:endParaRPr lang="id-ID" sz="1200" spc="300" dirty="0">
                <a:solidFill>
                  <a:schemeClr val="bg1">
                    <a:lumMod val="75000"/>
                  </a:schemeClr>
                </a:solidFill>
                <a:cs typeface="Lato Light" panose="020F0402020204030203" pitchFamily="34" charset="0"/>
              </a:endParaRPr>
            </a:p>
          </p:txBody>
        </p:sp>
      </p:grpSp>
      <p:sp>
        <p:nvSpPr>
          <p:cNvPr id="46" name="Freeform 117">
            <a:extLst>
              <a:ext uri="{FF2B5EF4-FFF2-40B4-BE49-F238E27FC236}">
                <a16:creationId xmlns:a16="http://schemas.microsoft.com/office/drawing/2014/main" id="{B19E4E0F-94EB-4E82-8D5E-64BC09578AA0}"/>
              </a:ext>
            </a:extLst>
          </p:cNvPr>
          <p:cNvSpPr>
            <a:spLocks noChangeArrowheads="1"/>
          </p:cNvSpPr>
          <p:nvPr/>
        </p:nvSpPr>
        <p:spPr bwMode="auto">
          <a:xfrm>
            <a:off x="359376" y="5429497"/>
            <a:ext cx="766243" cy="814071"/>
          </a:xfrm>
          <a:custGeom>
            <a:avLst/>
            <a:gdLst>
              <a:gd name="T0" fmla="*/ 0 w 1837"/>
              <a:gd name="T1" fmla="*/ 0 h 1954"/>
              <a:gd name="T2" fmla="*/ 0 w 1837"/>
              <a:gd name="T3" fmla="*/ 0 h 1954"/>
              <a:gd name="T4" fmla="*/ 1836 w 1837"/>
              <a:gd name="T5" fmla="*/ 0 h 1954"/>
              <a:gd name="T6" fmla="*/ 1836 w 1837"/>
              <a:gd name="T7" fmla="*/ 1816 h 1954"/>
              <a:gd name="T8" fmla="*/ 0 w 1837"/>
              <a:gd name="T9" fmla="*/ 1816 h 1954"/>
              <a:gd name="T10" fmla="*/ 0 w 1837"/>
              <a:gd name="T11" fmla="*/ 0 h 1954"/>
            </a:gdLst>
            <a:ahLst/>
            <a:cxnLst>
              <a:cxn ang="0">
                <a:pos x="T0" y="T1"/>
              </a:cxn>
              <a:cxn ang="0">
                <a:pos x="T2" y="T3"/>
              </a:cxn>
              <a:cxn ang="0">
                <a:pos x="T4" y="T5"/>
              </a:cxn>
              <a:cxn ang="0">
                <a:pos x="T6" y="T7"/>
              </a:cxn>
              <a:cxn ang="0">
                <a:pos x="T8" y="T9"/>
              </a:cxn>
              <a:cxn ang="0">
                <a:pos x="T10" y="T11"/>
              </a:cxn>
            </a:cxnLst>
            <a:rect l="0" t="0" r="r" b="b"/>
            <a:pathLst>
              <a:path w="1837" h="1954">
                <a:moveTo>
                  <a:pt x="0" y="0"/>
                </a:moveTo>
                <a:lnTo>
                  <a:pt x="0" y="0"/>
                </a:lnTo>
                <a:cubicBezTo>
                  <a:pt x="603" y="137"/>
                  <a:pt x="1234" y="137"/>
                  <a:pt x="1836" y="0"/>
                </a:cubicBezTo>
                <a:cubicBezTo>
                  <a:pt x="1836" y="602"/>
                  <a:pt x="1836" y="1214"/>
                  <a:pt x="1836" y="1816"/>
                </a:cubicBezTo>
                <a:cubicBezTo>
                  <a:pt x="1234" y="1953"/>
                  <a:pt x="603" y="1953"/>
                  <a:pt x="0" y="1816"/>
                </a:cubicBezTo>
                <a:cubicBezTo>
                  <a:pt x="0" y="1214"/>
                  <a:pt x="0" y="602"/>
                  <a:pt x="0" y="0"/>
                </a:cubicBezTo>
              </a:path>
            </a:pathLst>
          </a:custGeom>
          <a:solidFill>
            <a:srgbClr val="FFC000"/>
          </a:solidFill>
          <a:ln>
            <a:noFill/>
          </a:ln>
          <a:effectLst/>
        </p:spPr>
        <p:txBody>
          <a:bodyPr wrap="none" anchor="ctr"/>
          <a:lstStyle/>
          <a:p>
            <a:endParaRPr lang="en-US" sz="900"/>
          </a:p>
        </p:txBody>
      </p:sp>
      <p:sp>
        <p:nvSpPr>
          <p:cNvPr id="47" name="Freeform 121">
            <a:extLst>
              <a:ext uri="{FF2B5EF4-FFF2-40B4-BE49-F238E27FC236}">
                <a16:creationId xmlns:a16="http://schemas.microsoft.com/office/drawing/2014/main" id="{148658C0-8043-4A2C-BF48-107C675D7BF8}"/>
              </a:ext>
            </a:extLst>
          </p:cNvPr>
          <p:cNvSpPr>
            <a:spLocks noChangeArrowheads="1"/>
          </p:cNvSpPr>
          <p:nvPr/>
        </p:nvSpPr>
        <p:spPr bwMode="auto">
          <a:xfrm>
            <a:off x="892254" y="5258596"/>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FFC000"/>
          </a:solidFill>
          <a:ln>
            <a:noFill/>
          </a:ln>
          <a:effectLst/>
        </p:spPr>
        <p:txBody>
          <a:bodyPr wrap="none" anchor="ctr"/>
          <a:lstStyle/>
          <a:p>
            <a:endParaRPr lang="en-US" sz="900" dirty="0"/>
          </a:p>
        </p:txBody>
      </p:sp>
      <p:grpSp>
        <p:nvGrpSpPr>
          <p:cNvPr id="48" name="Group 47">
            <a:extLst>
              <a:ext uri="{FF2B5EF4-FFF2-40B4-BE49-F238E27FC236}">
                <a16:creationId xmlns:a16="http://schemas.microsoft.com/office/drawing/2014/main" id="{A5698676-9DEE-4C4F-85B1-CDF19CD8A089}"/>
              </a:ext>
            </a:extLst>
          </p:cNvPr>
          <p:cNvGrpSpPr/>
          <p:nvPr/>
        </p:nvGrpSpPr>
        <p:grpSpPr>
          <a:xfrm>
            <a:off x="2893303" y="5324626"/>
            <a:ext cx="525123" cy="696463"/>
            <a:chOff x="5331704" y="5054315"/>
            <a:chExt cx="525123" cy="696463"/>
          </a:xfrm>
          <a:solidFill>
            <a:srgbClr val="FFC000"/>
          </a:solidFill>
        </p:grpSpPr>
        <p:sp>
          <p:nvSpPr>
            <p:cNvPr id="54" name="Freeform 123">
              <a:extLst>
                <a:ext uri="{FF2B5EF4-FFF2-40B4-BE49-F238E27FC236}">
                  <a16:creationId xmlns:a16="http://schemas.microsoft.com/office/drawing/2014/main" id="{E9FCF0B5-D9CA-4BA6-97A3-B894EEFCDC6A}"/>
                </a:ext>
              </a:extLst>
            </p:cNvPr>
            <p:cNvSpPr>
              <a:spLocks noChangeArrowheads="1"/>
            </p:cNvSpPr>
            <p:nvPr/>
          </p:nvSpPr>
          <p:spPr bwMode="auto">
            <a:xfrm>
              <a:off x="5331704" y="5054315"/>
              <a:ext cx="308702" cy="696463"/>
            </a:xfrm>
            <a:custGeom>
              <a:avLst/>
              <a:gdLst>
                <a:gd name="T0" fmla="*/ 739 w 740"/>
                <a:gd name="T1" fmla="*/ 1671 h 1672"/>
                <a:gd name="T2" fmla="*/ 0 w 740"/>
                <a:gd name="T3" fmla="*/ 839 h 1672"/>
                <a:gd name="T4" fmla="*/ 739 w 740"/>
                <a:gd name="T5" fmla="*/ 0 h 1672"/>
                <a:gd name="T6" fmla="*/ 739 w 740"/>
                <a:gd name="T7" fmla="*/ 1671 h 1672"/>
              </a:gdLst>
              <a:ahLst/>
              <a:cxnLst>
                <a:cxn ang="0">
                  <a:pos x="T0" y="T1"/>
                </a:cxn>
                <a:cxn ang="0">
                  <a:pos x="T2" y="T3"/>
                </a:cxn>
                <a:cxn ang="0">
                  <a:pos x="T4" y="T5"/>
                </a:cxn>
                <a:cxn ang="0">
                  <a:pos x="T6" y="T7"/>
                </a:cxn>
              </a:cxnLst>
              <a:rect l="0" t="0" r="r" b="b"/>
              <a:pathLst>
                <a:path w="740" h="1672">
                  <a:moveTo>
                    <a:pt x="739" y="1671"/>
                  </a:moveTo>
                  <a:lnTo>
                    <a:pt x="0" y="839"/>
                  </a:lnTo>
                  <a:lnTo>
                    <a:pt x="739" y="0"/>
                  </a:lnTo>
                  <a:lnTo>
                    <a:pt x="739" y="1671"/>
                  </a:lnTo>
                </a:path>
              </a:pathLst>
            </a:custGeom>
            <a:grpFill/>
            <a:ln>
              <a:noFill/>
            </a:ln>
            <a:effectLst/>
          </p:spPr>
          <p:txBody>
            <a:bodyPr wrap="none" anchor="ctr"/>
            <a:lstStyle/>
            <a:p>
              <a:endParaRPr lang="en-US" sz="900"/>
            </a:p>
          </p:txBody>
        </p:sp>
        <p:sp>
          <p:nvSpPr>
            <p:cNvPr id="55" name="Round Same Side Corner Rectangle 135">
              <a:extLst>
                <a:ext uri="{FF2B5EF4-FFF2-40B4-BE49-F238E27FC236}">
                  <a16:creationId xmlns:a16="http://schemas.microsoft.com/office/drawing/2014/main" id="{61C00F81-02A2-41E7-BA68-0A6AB5B2B466}"/>
                </a:ext>
              </a:extLst>
            </p:cNvPr>
            <p:cNvSpPr/>
            <p:nvPr/>
          </p:nvSpPr>
          <p:spPr>
            <a:xfrm rot="10800000" flipH="1">
              <a:off x="5801978" y="5167640"/>
              <a:ext cx="54849" cy="456796"/>
            </a:xfrm>
            <a:prstGeom prst="round2SameRect">
              <a:avLst>
                <a:gd name="adj1" fmla="val 50000"/>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sp>
        <p:nvSpPr>
          <p:cNvPr id="59" name="TextBox 58">
            <a:extLst>
              <a:ext uri="{FF2B5EF4-FFF2-40B4-BE49-F238E27FC236}">
                <a16:creationId xmlns:a16="http://schemas.microsoft.com/office/drawing/2014/main" id="{9EC63EB5-3615-4616-B5B8-8CFF51F40F34}"/>
              </a:ext>
            </a:extLst>
          </p:cNvPr>
          <p:cNvSpPr txBox="1"/>
          <p:nvPr/>
        </p:nvSpPr>
        <p:spPr>
          <a:xfrm>
            <a:off x="1482368" y="5521741"/>
            <a:ext cx="817239" cy="307758"/>
          </a:xfrm>
          <a:prstGeom prst="rect">
            <a:avLst/>
          </a:prstGeom>
          <a:noFill/>
        </p:spPr>
        <p:txBody>
          <a:bodyPr wrap="none" lIns="91422" tIns="45711" rIns="91422" bIns="45711" rtlCol="0">
            <a:spAutoFit/>
          </a:bodyPr>
          <a:lstStyle/>
          <a:p>
            <a:pPr algn="ctr"/>
            <a:r>
              <a:rPr lang="en-GB" sz="1400" b="1" dirty="0" err="1">
                <a:solidFill>
                  <a:schemeClr val="bg1"/>
                </a:solidFill>
                <a:cs typeface="Lato Regular"/>
              </a:rPr>
              <a:t>XGBoost</a:t>
            </a:r>
            <a:endParaRPr lang="id-ID" sz="1400" b="1" dirty="0">
              <a:solidFill>
                <a:schemeClr val="bg1"/>
              </a:solidFill>
              <a:cs typeface="Lato Regular"/>
            </a:endParaRPr>
          </a:p>
        </p:txBody>
      </p:sp>
      <p:sp>
        <p:nvSpPr>
          <p:cNvPr id="60" name="TextBox 59">
            <a:extLst>
              <a:ext uri="{FF2B5EF4-FFF2-40B4-BE49-F238E27FC236}">
                <a16:creationId xmlns:a16="http://schemas.microsoft.com/office/drawing/2014/main" id="{3642539D-48E6-4FE1-BF27-492CB1F78E26}"/>
              </a:ext>
            </a:extLst>
          </p:cNvPr>
          <p:cNvSpPr txBox="1"/>
          <p:nvPr/>
        </p:nvSpPr>
        <p:spPr>
          <a:xfrm>
            <a:off x="3354947" y="5209457"/>
            <a:ext cx="3610375" cy="1034111"/>
          </a:xfrm>
          <a:prstGeom prst="rect">
            <a:avLst/>
          </a:prstGeom>
          <a:noFill/>
        </p:spPr>
        <p:txBody>
          <a:bodyPr wrap="square" lIns="109710" tIns="54855" rIns="109710" bIns="54855" rtlCol="0">
            <a:spAutoFit/>
          </a:bodyPr>
          <a:lstStyle/>
          <a:p>
            <a:pPr algn="just"/>
            <a:r>
              <a:rPr lang="en-GB" sz="1200" dirty="0">
                <a:highlight>
                  <a:srgbClr val="FFFF00"/>
                </a:highlight>
              </a:rPr>
              <a:t>AUC-ROC: </a:t>
            </a:r>
            <a:r>
              <a:rPr lang="en-US" sz="1200" dirty="0">
                <a:highlight>
                  <a:srgbClr val="FFFF00"/>
                </a:highlight>
              </a:rPr>
              <a:t>0.9943596553620162</a:t>
            </a:r>
            <a:endParaRPr lang="en-GB" sz="1200" dirty="0">
              <a:highlight>
                <a:srgbClr val="FFFF00"/>
              </a:highlight>
            </a:endParaRPr>
          </a:p>
          <a:p>
            <a:pPr algn="just"/>
            <a:r>
              <a:rPr lang="en-GB" sz="1200" dirty="0">
                <a:highlight>
                  <a:srgbClr val="FFFF00"/>
                </a:highlight>
              </a:rPr>
              <a:t>Precision = </a:t>
            </a:r>
            <a:r>
              <a:rPr lang="en-US" sz="1200" dirty="0">
                <a:highlight>
                  <a:srgbClr val="FFFF00"/>
                </a:highlight>
              </a:rPr>
              <a:t>0.9943605524363237</a:t>
            </a:r>
            <a:endParaRPr lang="en-GB" sz="1200" dirty="0">
              <a:highlight>
                <a:srgbClr val="FFFF00"/>
              </a:highlight>
            </a:endParaRPr>
          </a:p>
          <a:p>
            <a:pPr algn="just"/>
            <a:r>
              <a:rPr lang="en-GB" sz="1200" dirty="0">
                <a:highlight>
                  <a:srgbClr val="FFFF00"/>
                </a:highlight>
              </a:rPr>
              <a:t>Recall = </a:t>
            </a:r>
            <a:r>
              <a:rPr lang="en-US" sz="1200" dirty="0">
                <a:highlight>
                  <a:srgbClr val="FFFF00"/>
                </a:highlight>
              </a:rPr>
              <a:t>0.9943522561863174</a:t>
            </a:r>
            <a:endParaRPr lang="en-GB" sz="1200" dirty="0">
              <a:highlight>
                <a:srgbClr val="FFFF00"/>
              </a:highlight>
            </a:endParaRPr>
          </a:p>
          <a:p>
            <a:pPr algn="just"/>
            <a:r>
              <a:rPr lang="en-GB" sz="1200" dirty="0">
                <a:highlight>
                  <a:srgbClr val="FFFF00"/>
                </a:highlight>
              </a:rPr>
              <a:t>F1 Score: </a:t>
            </a:r>
            <a:r>
              <a:rPr lang="en-US" sz="1200" dirty="0">
                <a:highlight>
                  <a:srgbClr val="FFFF00"/>
                </a:highlight>
              </a:rPr>
              <a:t>0.9943522749495959</a:t>
            </a:r>
          </a:p>
          <a:p>
            <a:pPr algn="just"/>
            <a:r>
              <a:rPr lang="en-GB" sz="1200" dirty="0">
                <a:highlight>
                  <a:srgbClr val="FFFF00"/>
                </a:highlight>
              </a:rPr>
              <a:t>Area under PR: </a:t>
            </a:r>
            <a:r>
              <a:rPr lang="en-US" sz="1200" dirty="0">
                <a:highlight>
                  <a:srgbClr val="FFFF00"/>
                </a:highlight>
              </a:rPr>
              <a:t>0.9943522561863174</a:t>
            </a:r>
            <a:endParaRPr lang="en-GB" sz="1200" dirty="0">
              <a:highlight>
                <a:srgbClr val="FFFF00"/>
              </a:highlight>
            </a:endParaRPr>
          </a:p>
        </p:txBody>
      </p:sp>
    </p:spTree>
    <p:extLst>
      <p:ext uri="{BB962C8B-B14F-4D97-AF65-F5344CB8AC3E}">
        <p14:creationId xmlns:p14="http://schemas.microsoft.com/office/powerpoint/2010/main" val="3762733298"/>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wipe(down)">
                                      <p:cBhvr>
                                        <p:cTn id="15" dur="500"/>
                                        <p:tgtEl>
                                          <p:spTgt spid="127"/>
                                        </p:tgtEl>
                                      </p:cBhvr>
                                    </p:animEffect>
                                  </p:childTnLst>
                                </p:cTn>
                              </p:par>
                            </p:childTnLst>
                          </p:cTn>
                        </p:par>
                        <p:par>
                          <p:cTn id="16" fill="hold">
                            <p:stCondLst>
                              <p:cond delay="1500"/>
                            </p:stCondLst>
                            <p:childTnLst>
                              <p:par>
                                <p:cTn id="17" presetID="16" presetClass="entr" presetSubtype="4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Horizontal)">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wipe(down)">
                                      <p:cBhvr>
                                        <p:cTn id="23" dur="500"/>
                                        <p:tgtEl>
                                          <p:spTgt spid="128"/>
                                        </p:tgtEl>
                                      </p:cBhvr>
                                    </p:animEffect>
                                  </p:childTnLst>
                                </p:cTn>
                              </p:par>
                            </p:childTnLst>
                          </p:cTn>
                        </p:par>
                        <p:par>
                          <p:cTn id="24" fill="hold">
                            <p:stCondLst>
                              <p:cond delay="2500"/>
                            </p:stCondLst>
                            <p:childTnLst>
                              <p:par>
                                <p:cTn id="25" presetID="16" presetClass="entr" presetSubtype="4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outHorizontal)">
                                      <p:cBhvr>
                                        <p:cTn id="27" dur="500"/>
                                        <p:tgtEl>
                                          <p:spTgt spid="5"/>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wipe(down)">
                                      <p:cBhvr>
                                        <p:cTn id="31" dur="500"/>
                                        <p:tgtEl>
                                          <p:spTgt spid="133"/>
                                        </p:tgtEl>
                                      </p:cBhvr>
                                    </p:animEffect>
                                  </p:childTnLst>
                                </p:cTn>
                              </p:par>
                            </p:childTnLst>
                          </p:cTn>
                        </p:par>
                        <p:par>
                          <p:cTn id="32" fill="hold">
                            <p:stCondLst>
                              <p:cond delay="3500"/>
                            </p:stCondLst>
                            <p:childTnLst>
                              <p:par>
                                <p:cTn id="33" presetID="16" presetClass="entr" presetSubtype="42"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outHorizontal)">
                                      <p:cBhvr>
                                        <p:cTn id="35" dur="500"/>
                                        <p:tgtEl>
                                          <p:spTgt spid="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34"/>
                                        </p:tgtEl>
                                        <p:attrNameLst>
                                          <p:attrName>style.visibility</p:attrName>
                                        </p:attrNameLst>
                                      </p:cBhvr>
                                      <p:to>
                                        <p:strVal val="visible"/>
                                      </p:to>
                                    </p:set>
                                    <p:animEffect transition="in" filter="wipe(down)">
                                      <p:cBhvr>
                                        <p:cTn id="39" dur="500"/>
                                        <p:tgtEl>
                                          <p:spTgt spid="134"/>
                                        </p:tgtEl>
                                      </p:cBhvr>
                                    </p:animEffect>
                                  </p:childTnLst>
                                </p:cTn>
                              </p:par>
                            </p:childTnLst>
                          </p:cTn>
                        </p:par>
                        <p:par>
                          <p:cTn id="40" fill="hold">
                            <p:stCondLst>
                              <p:cond delay="4500"/>
                            </p:stCondLst>
                            <p:childTnLst>
                              <p:par>
                                <p:cTn id="41" presetID="16" presetClass="entr" presetSubtype="42"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arn(outHorizontal)">
                                      <p:cBhvr>
                                        <p:cTn id="43" dur="500"/>
                                        <p:tgtEl>
                                          <p:spTgt spid="4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8" grpId="0"/>
      <p:bldP spid="133" grpId="0"/>
      <p:bldP spid="134"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0520" y="1191839"/>
            <a:ext cx="2682782" cy="4088184"/>
            <a:chOff x="2694825" y="2529018"/>
            <a:chExt cx="2682782" cy="4088184"/>
          </a:xfrm>
        </p:grpSpPr>
        <p:sp>
          <p:nvSpPr>
            <p:cNvPr id="50" name="Freeform 96"/>
            <p:cNvSpPr>
              <a:spLocks noChangeArrowheads="1"/>
            </p:cNvSpPr>
            <p:nvPr/>
          </p:nvSpPr>
          <p:spPr bwMode="auto">
            <a:xfrm>
              <a:off x="2797777" y="2529018"/>
              <a:ext cx="766243" cy="810395"/>
            </a:xfrm>
            <a:custGeom>
              <a:avLst/>
              <a:gdLst>
                <a:gd name="T0" fmla="*/ 0 w 1837"/>
                <a:gd name="T1" fmla="*/ 0 h 1945"/>
                <a:gd name="T2" fmla="*/ 0 w 1837"/>
                <a:gd name="T3" fmla="*/ 0 h 1945"/>
                <a:gd name="T4" fmla="*/ 1836 w 1837"/>
                <a:gd name="T5" fmla="*/ 0 h 1945"/>
                <a:gd name="T6" fmla="*/ 1836 w 1837"/>
                <a:gd name="T7" fmla="*/ 1816 h 1945"/>
                <a:gd name="T8" fmla="*/ 0 w 1837"/>
                <a:gd name="T9" fmla="*/ 1816 h 1945"/>
                <a:gd name="T10" fmla="*/ 0 w 1837"/>
                <a:gd name="T11" fmla="*/ 0 h 1945"/>
              </a:gdLst>
              <a:ahLst/>
              <a:cxnLst>
                <a:cxn ang="0">
                  <a:pos x="T0" y="T1"/>
                </a:cxn>
                <a:cxn ang="0">
                  <a:pos x="T2" y="T3"/>
                </a:cxn>
                <a:cxn ang="0">
                  <a:pos x="T4" y="T5"/>
                </a:cxn>
                <a:cxn ang="0">
                  <a:pos x="T6" y="T7"/>
                </a:cxn>
                <a:cxn ang="0">
                  <a:pos x="T8" y="T9"/>
                </a:cxn>
                <a:cxn ang="0">
                  <a:pos x="T10" y="T11"/>
                </a:cxn>
              </a:cxnLst>
              <a:rect l="0" t="0" r="r" b="b"/>
              <a:pathLst>
                <a:path w="1837" h="1945">
                  <a:moveTo>
                    <a:pt x="0" y="0"/>
                  </a:moveTo>
                  <a:lnTo>
                    <a:pt x="0" y="0"/>
                  </a:lnTo>
                  <a:cubicBezTo>
                    <a:pt x="603" y="128"/>
                    <a:pt x="1234" y="128"/>
                    <a:pt x="1836" y="0"/>
                  </a:cubicBezTo>
                  <a:cubicBezTo>
                    <a:pt x="1836" y="602"/>
                    <a:pt x="1836" y="1205"/>
                    <a:pt x="1836" y="1816"/>
                  </a:cubicBezTo>
                  <a:cubicBezTo>
                    <a:pt x="1234" y="1944"/>
                    <a:pt x="603" y="1944"/>
                    <a:pt x="0" y="1816"/>
                  </a:cubicBezTo>
                  <a:cubicBezTo>
                    <a:pt x="0" y="1205"/>
                    <a:pt x="0" y="602"/>
                    <a:pt x="0" y="0"/>
                  </a:cubicBezTo>
                </a:path>
              </a:pathLst>
            </a:custGeom>
            <a:solidFill>
              <a:schemeClr val="bg1">
                <a:lumMod val="85000"/>
              </a:schemeClr>
            </a:solidFill>
            <a:ln>
              <a:noFill/>
            </a:ln>
            <a:effectLst/>
          </p:spPr>
          <p:txBody>
            <a:bodyPr wrap="none" anchor="ctr"/>
            <a:lstStyle/>
            <a:p>
              <a:endParaRPr lang="en-US" sz="900"/>
            </a:p>
          </p:txBody>
        </p:sp>
        <p:sp>
          <p:nvSpPr>
            <p:cNvPr id="65" name="Freeform 100"/>
            <p:cNvSpPr>
              <a:spLocks noChangeArrowheads="1"/>
            </p:cNvSpPr>
            <p:nvPr/>
          </p:nvSpPr>
          <p:spPr bwMode="auto">
            <a:xfrm>
              <a:off x="3348995" y="2546401"/>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bg1">
                <a:lumMod val="85000"/>
              </a:schemeClr>
            </a:solidFill>
            <a:ln>
              <a:noFill/>
            </a:ln>
            <a:effectLst/>
          </p:spPr>
          <p:txBody>
            <a:bodyPr wrap="none" anchor="ctr"/>
            <a:lstStyle/>
            <a:p>
              <a:endParaRPr lang="en-US" sz="900"/>
            </a:p>
          </p:txBody>
        </p:sp>
        <p:sp>
          <p:nvSpPr>
            <p:cNvPr id="85" name="Freeform 110"/>
            <p:cNvSpPr>
              <a:spLocks noChangeArrowheads="1"/>
            </p:cNvSpPr>
            <p:nvPr/>
          </p:nvSpPr>
          <p:spPr bwMode="auto">
            <a:xfrm>
              <a:off x="2797777" y="4197979"/>
              <a:ext cx="766243" cy="814071"/>
            </a:xfrm>
            <a:custGeom>
              <a:avLst/>
              <a:gdLst>
                <a:gd name="T0" fmla="*/ 0 w 1837"/>
                <a:gd name="T1" fmla="*/ 0 h 1954"/>
                <a:gd name="T2" fmla="*/ 0 w 1837"/>
                <a:gd name="T3" fmla="*/ 0 h 1954"/>
                <a:gd name="T4" fmla="*/ 1836 w 1837"/>
                <a:gd name="T5" fmla="*/ 0 h 1954"/>
                <a:gd name="T6" fmla="*/ 1836 w 1837"/>
                <a:gd name="T7" fmla="*/ 1816 h 1954"/>
                <a:gd name="T8" fmla="*/ 0 w 1837"/>
                <a:gd name="T9" fmla="*/ 1816 h 1954"/>
                <a:gd name="T10" fmla="*/ 0 w 1837"/>
                <a:gd name="T11" fmla="*/ 0 h 1954"/>
              </a:gdLst>
              <a:ahLst/>
              <a:cxnLst>
                <a:cxn ang="0">
                  <a:pos x="T0" y="T1"/>
                </a:cxn>
                <a:cxn ang="0">
                  <a:pos x="T2" y="T3"/>
                </a:cxn>
                <a:cxn ang="0">
                  <a:pos x="T4" y="T5"/>
                </a:cxn>
                <a:cxn ang="0">
                  <a:pos x="T6" y="T7"/>
                </a:cxn>
                <a:cxn ang="0">
                  <a:pos x="T8" y="T9"/>
                </a:cxn>
                <a:cxn ang="0">
                  <a:pos x="T10" y="T11"/>
                </a:cxn>
              </a:cxnLst>
              <a:rect l="0" t="0" r="r" b="b"/>
              <a:pathLst>
                <a:path w="1837" h="1954">
                  <a:moveTo>
                    <a:pt x="0" y="0"/>
                  </a:moveTo>
                  <a:lnTo>
                    <a:pt x="0" y="0"/>
                  </a:lnTo>
                  <a:cubicBezTo>
                    <a:pt x="603" y="137"/>
                    <a:pt x="1234" y="137"/>
                    <a:pt x="1836" y="0"/>
                  </a:cubicBezTo>
                  <a:cubicBezTo>
                    <a:pt x="1836" y="611"/>
                    <a:pt x="1836" y="1214"/>
                    <a:pt x="1836" y="1816"/>
                  </a:cubicBezTo>
                  <a:cubicBezTo>
                    <a:pt x="1234" y="1953"/>
                    <a:pt x="603" y="1953"/>
                    <a:pt x="0" y="1816"/>
                  </a:cubicBezTo>
                  <a:cubicBezTo>
                    <a:pt x="0" y="1214"/>
                    <a:pt x="0" y="611"/>
                    <a:pt x="0" y="0"/>
                  </a:cubicBezTo>
                </a:path>
              </a:pathLst>
            </a:custGeom>
            <a:solidFill>
              <a:schemeClr val="accent3"/>
            </a:solidFill>
            <a:ln>
              <a:noFill/>
            </a:ln>
            <a:effectLst/>
          </p:spPr>
          <p:txBody>
            <a:bodyPr wrap="none" anchor="ctr"/>
            <a:lstStyle/>
            <a:p>
              <a:endParaRPr lang="en-US" sz="900"/>
            </a:p>
          </p:txBody>
        </p:sp>
        <p:sp>
          <p:nvSpPr>
            <p:cNvPr id="86" name="Freeform 111"/>
            <p:cNvSpPr>
              <a:spLocks noChangeArrowheads="1"/>
            </p:cNvSpPr>
            <p:nvPr/>
          </p:nvSpPr>
          <p:spPr bwMode="auto">
            <a:xfrm>
              <a:off x="3330655" y="4027080"/>
              <a:ext cx="233365" cy="928003"/>
            </a:xfrm>
            <a:custGeom>
              <a:avLst/>
              <a:gdLst>
                <a:gd name="T0" fmla="*/ 558 w 559"/>
                <a:gd name="T1" fmla="*/ 2227 h 2228"/>
                <a:gd name="T2" fmla="*/ 0 w 559"/>
                <a:gd name="T3" fmla="*/ 1817 h 2228"/>
                <a:gd name="T4" fmla="*/ 0 w 559"/>
                <a:gd name="T5" fmla="*/ 0 h 2228"/>
                <a:gd name="T6" fmla="*/ 558 w 559"/>
                <a:gd name="T7" fmla="*/ 420 h 2228"/>
                <a:gd name="T8" fmla="*/ 558 w 559"/>
                <a:gd name="T9" fmla="*/ 2227 h 2228"/>
              </a:gdLst>
              <a:ahLst/>
              <a:cxnLst>
                <a:cxn ang="0">
                  <a:pos x="T0" y="T1"/>
                </a:cxn>
                <a:cxn ang="0">
                  <a:pos x="T2" y="T3"/>
                </a:cxn>
                <a:cxn ang="0">
                  <a:pos x="T4" y="T5"/>
                </a:cxn>
                <a:cxn ang="0">
                  <a:pos x="T6" y="T7"/>
                </a:cxn>
                <a:cxn ang="0">
                  <a:pos x="T8" y="T9"/>
                </a:cxn>
              </a:cxnLst>
              <a:rect l="0" t="0" r="r" b="b"/>
              <a:pathLst>
                <a:path w="559" h="2228">
                  <a:moveTo>
                    <a:pt x="558" y="2227"/>
                  </a:moveTo>
                  <a:lnTo>
                    <a:pt x="0" y="1817"/>
                  </a:lnTo>
                  <a:lnTo>
                    <a:pt x="0" y="0"/>
                  </a:lnTo>
                  <a:lnTo>
                    <a:pt x="558" y="420"/>
                  </a:lnTo>
                  <a:lnTo>
                    <a:pt x="558" y="2227"/>
                  </a:lnTo>
                </a:path>
              </a:pathLst>
            </a:custGeom>
            <a:solidFill>
              <a:schemeClr val="accent3">
                <a:lumMod val="75000"/>
              </a:schemeClr>
            </a:solidFill>
            <a:ln>
              <a:noFill/>
            </a:ln>
            <a:effectLst/>
          </p:spPr>
          <p:txBody>
            <a:bodyPr wrap="none" anchor="ctr"/>
            <a:lstStyle/>
            <a:p>
              <a:endParaRPr lang="en-US" sz="900"/>
            </a:p>
          </p:txBody>
        </p:sp>
        <p:sp>
          <p:nvSpPr>
            <p:cNvPr id="87" name="Freeform 112"/>
            <p:cNvSpPr>
              <a:spLocks noChangeArrowheads="1"/>
            </p:cNvSpPr>
            <p:nvPr/>
          </p:nvSpPr>
          <p:spPr bwMode="auto">
            <a:xfrm>
              <a:off x="3330655" y="4201785"/>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900" dirty="0"/>
            </a:p>
          </p:txBody>
        </p:sp>
        <p:sp>
          <p:nvSpPr>
            <p:cNvPr id="88" name="Text Box 113"/>
            <p:cNvSpPr txBox="1">
              <a:spLocks noChangeArrowheads="1"/>
            </p:cNvSpPr>
            <p:nvPr/>
          </p:nvSpPr>
          <p:spPr bwMode="auto">
            <a:xfrm>
              <a:off x="3540131" y="4218194"/>
              <a:ext cx="1348733" cy="3546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89" name="Freeform 114"/>
            <p:cNvSpPr>
              <a:spLocks noChangeArrowheads="1"/>
            </p:cNvSpPr>
            <p:nvPr/>
          </p:nvSpPr>
          <p:spPr bwMode="auto">
            <a:xfrm>
              <a:off x="3330655" y="4174011"/>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accent3"/>
            </a:solidFill>
            <a:ln>
              <a:noFill/>
            </a:ln>
            <a:effectLst/>
          </p:spPr>
          <p:txBody>
            <a:bodyPr wrap="none" anchor="ctr"/>
            <a:lstStyle/>
            <a:p>
              <a:endParaRPr lang="en-US" sz="900"/>
            </a:p>
          </p:txBody>
        </p:sp>
        <p:sp>
          <p:nvSpPr>
            <p:cNvPr id="92" name="Freeform 117"/>
            <p:cNvSpPr>
              <a:spLocks noChangeArrowheads="1"/>
            </p:cNvSpPr>
            <p:nvPr/>
          </p:nvSpPr>
          <p:spPr bwMode="auto">
            <a:xfrm>
              <a:off x="2694825" y="5770134"/>
              <a:ext cx="766243" cy="814071"/>
            </a:xfrm>
            <a:custGeom>
              <a:avLst/>
              <a:gdLst>
                <a:gd name="T0" fmla="*/ 0 w 1837"/>
                <a:gd name="T1" fmla="*/ 0 h 1954"/>
                <a:gd name="T2" fmla="*/ 0 w 1837"/>
                <a:gd name="T3" fmla="*/ 0 h 1954"/>
                <a:gd name="T4" fmla="*/ 1836 w 1837"/>
                <a:gd name="T5" fmla="*/ 0 h 1954"/>
                <a:gd name="T6" fmla="*/ 1836 w 1837"/>
                <a:gd name="T7" fmla="*/ 1816 h 1954"/>
                <a:gd name="T8" fmla="*/ 0 w 1837"/>
                <a:gd name="T9" fmla="*/ 1816 h 1954"/>
                <a:gd name="T10" fmla="*/ 0 w 1837"/>
                <a:gd name="T11" fmla="*/ 0 h 1954"/>
              </a:gdLst>
              <a:ahLst/>
              <a:cxnLst>
                <a:cxn ang="0">
                  <a:pos x="T0" y="T1"/>
                </a:cxn>
                <a:cxn ang="0">
                  <a:pos x="T2" y="T3"/>
                </a:cxn>
                <a:cxn ang="0">
                  <a:pos x="T4" y="T5"/>
                </a:cxn>
                <a:cxn ang="0">
                  <a:pos x="T6" y="T7"/>
                </a:cxn>
                <a:cxn ang="0">
                  <a:pos x="T8" y="T9"/>
                </a:cxn>
                <a:cxn ang="0">
                  <a:pos x="T10" y="T11"/>
                </a:cxn>
              </a:cxnLst>
              <a:rect l="0" t="0" r="r" b="b"/>
              <a:pathLst>
                <a:path w="1837" h="1954">
                  <a:moveTo>
                    <a:pt x="0" y="0"/>
                  </a:moveTo>
                  <a:lnTo>
                    <a:pt x="0" y="0"/>
                  </a:lnTo>
                  <a:cubicBezTo>
                    <a:pt x="603" y="137"/>
                    <a:pt x="1234" y="137"/>
                    <a:pt x="1836" y="0"/>
                  </a:cubicBezTo>
                  <a:cubicBezTo>
                    <a:pt x="1836" y="602"/>
                    <a:pt x="1836" y="1214"/>
                    <a:pt x="1836" y="1816"/>
                  </a:cubicBezTo>
                  <a:cubicBezTo>
                    <a:pt x="1234" y="1953"/>
                    <a:pt x="603" y="1953"/>
                    <a:pt x="0" y="1816"/>
                  </a:cubicBezTo>
                  <a:cubicBezTo>
                    <a:pt x="0" y="1214"/>
                    <a:pt x="0" y="602"/>
                    <a:pt x="0" y="0"/>
                  </a:cubicBezTo>
                </a:path>
              </a:pathLst>
            </a:custGeom>
            <a:solidFill>
              <a:srgbClr val="FFC000"/>
            </a:solidFill>
            <a:ln>
              <a:noFill/>
            </a:ln>
            <a:effectLst/>
          </p:spPr>
          <p:txBody>
            <a:bodyPr wrap="none" anchor="ctr"/>
            <a:lstStyle/>
            <a:p>
              <a:endParaRPr lang="en-US" sz="900" dirty="0"/>
            </a:p>
          </p:txBody>
        </p:sp>
        <p:sp>
          <p:nvSpPr>
            <p:cNvPr id="93" name="Freeform 118"/>
            <p:cNvSpPr>
              <a:spLocks noChangeArrowheads="1"/>
            </p:cNvSpPr>
            <p:nvPr/>
          </p:nvSpPr>
          <p:spPr bwMode="auto">
            <a:xfrm>
              <a:off x="3346222" y="5689199"/>
              <a:ext cx="233365" cy="928003"/>
            </a:xfrm>
            <a:custGeom>
              <a:avLst/>
              <a:gdLst>
                <a:gd name="T0" fmla="*/ 558 w 559"/>
                <a:gd name="T1" fmla="*/ 2227 h 2228"/>
                <a:gd name="T2" fmla="*/ 0 w 559"/>
                <a:gd name="T3" fmla="*/ 1817 h 2228"/>
                <a:gd name="T4" fmla="*/ 0 w 559"/>
                <a:gd name="T5" fmla="*/ 0 h 2228"/>
                <a:gd name="T6" fmla="*/ 558 w 559"/>
                <a:gd name="T7" fmla="*/ 411 h 2228"/>
                <a:gd name="T8" fmla="*/ 558 w 559"/>
                <a:gd name="T9" fmla="*/ 2227 h 2228"/>
              </a:gdLst>
              <a:ahLst/>
              <a:cxnLst>
                <a:cxn ang="0">
                  <a:pos x="T0" y="T1"/>
                </a:cxn>
                <a:cxn ang="0">
                  <a:pos x="T2" y="T3"/>
                </a:cxn>
                <a:cxn ang="0">
                  <a:pos x="T4" y="T5"/>
                </a:cxn>
                <a:cxn ang="0">
                  <a:pos x="T6" y="T7"/>
                </a:cxn>
                <a:cxn ang="0">
                  <a:pos x="T8" y="T9"/>
                </a:cxn>
              </a:cxnLst>
              <a:rect l="0" t="0" r="r" b="b"/>
              <a:pathLst>
                <a:path w="559" h="2228">
                  <a:moveTo>
                    <a:pt x="558" y="2227"/>
                  </a:moveTo>
                  <a:lnTo>
                    <a:pt x="0" y="1817"/>
                  </a:lnTo>
                  <a:lnTo>
                    <a:pt x="0" y="0"/>
                  </a:lnTo>
                  <a:lnTo>
                    <a:pt x="558" y="411"/>
                  </a:lnTo>
                  <a:lnTo>
                    <a:pt x="558" y="2227"/>
                  </a:lnTo>
                </a:path>
              </a:pathLst>
            </a:custGeom>
            <a:solidFill>
              <a:schemeClr val="accent4">
                <a:lumMod val="75000"/>
              </a:schemeClr>
            </a:solidFill>
            <a:ln>
              <a:noFill/>
            </a:ln>
            <a:effectLst/>
          </p:spPr>
          <p:txBody>
            <a:bodyPr wrap="none" anchor="ctr"/>
            <a:lstStyle/>
            <a:p>
              <a:endParaRPr lang="en-US" sz="900" dirty="0"/>
            </a:p>
          </p:txBody>
        </p:sp>
        <p:sp>
          <p:nvSpPr>
            <p:cNvPr id="94" name="Freeform 119"/>
            <p:cNvSpPr>
              <a:spLocks noChangeArrowheads="1"/>
            </p:cNvSpPr>
            <p:nvPr/>
          </p:nvSpPr>
          <p:spPr bwMode="auto">
            <a:xfrm>
              <a:off x="3330655" y="5808028"/>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900" dirty="0"/>
            </a:p>
          </p:txBody>
        </p:sp>
        <p:sp>
          <p:nvSpPr>
            <p:cNvPr id="95" name="Text Box 120"/>
            <p:cNvSpPr txBox="1">
              <a:spLocks noChangeArrowheads="1"/>
            </p:cNvSpPr>
            <p:nvPr/>
          </p:nvSpPr>
          <p:spPr bwMode="auto">
            <a:xfrm>
              <a:off x="3540131" y="5928309"/>
              <a:ext cx="1348733" cy="35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96" name="Freeform 121"/>
            <p:cNvSpPr>
              <a:spLocks noChangeArrowheads="1"/>
            </p:cNvSpPr>
            <p:nvPr/>
          </p:nvSpPr>
          <p:spPr bwMode="auto">
            <a:xfrm>
              <a:off x="3330655" y="5761016"/>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FFC000"/>
            </a:solidFill>
            <a:ln>
              <a:noFill/>
            </a:ln>
            <a:effectLst/>
          </p:spPr>
          <p:txBody>
            <a:bodyPr wrap="none" anchor="ctr"/>
            <a:lstStyle/>
            <a:p>
              <a:endParaRPr lang="en-US" sz="900" dirty="0"/>
            </a:p>
          </p:txBody>
        </p:sp>
        <p:sp>
          <p:nvSpPr>
            <p:cNvPr id="122" name="TextBox 121"/>
            <p:cNvSpPr txBox="1"/>
            <p:nvPr/>
          </p:nvSpPr>
          <p:spPr>
            <a:xfrm>
              <a:off x="4255407" y="3234804"/>
              <a:ext cx="184694" cy="307758"/>
            </a:xfrm>
            <a:prstGeom prst="rect">
              <a:avLst/>
            </a:prstGeom>
            <a:noFill/>
          </p:spPr>
          <p:txBody>
            <a:bodyPr wrap="none" lIns="91422" tIns="45711" rIns="91422" bIns="45711" rtlCol="0">
              <a:spAutoFit/>
            </a:bodyPr>
            <a:lstStyle/>
            <a:p>
              <a:pPr algn="ctr"/>
              <a:endParaRPr lang="id-ID" sz="1400" b="1" dirty="0">
                <a:solidFill>
                  <a:schemeClr val="bg1"/>
                </a:solidFill>
                <a:cs typeface="Lato Regular"/>
              </a:endParaRPr>
            </a:p>
          </p:txBody>
        </p:sp>
        <p:sp>
          <p:nvSpPr>
            <p:cNvPr id="123" name="TextBox 122"/>
            <p:cNvSpPr txBox="1"/>
            <p:nvPr/>
          </p:nvSpPr>
          <p:spPr>
            <a:xfrm>
              <a:off x="4091135" y="4197979"/>
              <a:ext cx="513246"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NN2</a:t>
              </a:r>
              <a:endParaRPr lang="id-ID" sz="1400" b="1" dirty="0">
                <a:solidFill>
                  <a:schemeClr val="bg1"/>
                </a:solidFill>
                <a:cs typeface="Lato Regular"/>
              </a:endParaRPr>
            </a:p>
          </p:txBody>
        </p:sp>
        <p:sp>
          <p:nvSpPr>
            <p:cNvPr id="124" name="TextBox 123"/>
            <p:cNvSpPr txBox="1"/>
            <p:nvPr/>
          </p:nvSpPr>
          <p:spPr>
            <a:xfrm>
              <a:off x="4091131" y="5985689"/>
              <a:ext cx="513246"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NN3</a:t>
              </a:r>
              <a:endParaRPr lang="id-ID" sz="1400" b="1" dirty="0">
                <a:solidFill>
                  <a:schemeClr val="bg1"/>
                </a:solidFill>
                <a:cs typeface="Lato Regular"/>
              </a:endParaRPr>
            </a:p>
          </p:txBody>
        </p:sp>
        <p:sp>
          <p:nvSpPr>
            <p:cNvPr id="126" name="TextBox 125"/>
            <p:cNvSpPr txBox="1"/>
            <p:nvPr/>
          </p:nvSpPr>
          <p:spPr>
            <a:xfrm>
              <a:off x="3659663" y="2726003"/>
              <a:ext cx="1370596" cy="307758"/>
            </a:xfrm>
            <a:prstGeom prst="rect">
              <a:avLst/>
            </a:prstGeom>
            <a:solidFill>
              <a:schemeClr val="bg1">
                <a:lumMod val="85000"/>
              </a:schemeClr>
            </a:solidFill>
          </p:spPr>
          <p:txBody>
            <a:bodyPr wrap="none" lIns="91422" tIns="45711" rIns="91422" bIns="45711" rtlCol="0">
              <a:spAutoFit/>
            </a:bodyPr>
            <a:lstStyle/>
            <a:p>
              <a:pPr algn="ctr"/>
              <a:r>
                <a:rPr lang="en-GB" sz="1400" b="1" dirty="0">
                  <a:solidFill>
                    <a:schemeClr val="bg1"/>
                  </a:solidFill>
                  <a:cs typeface="Lato Regular"/>
                </a:rPr>
                <a:t>Neural Network</a:t>
              </a:r>
              <a:endParaRPr lang="id-ID" sz="1400" b="1" dirty="0">
                <a:solidFill>
                  <a:schemeClr val="bg1"/>
                </a:solidFill>
                <a:cs typeface="Lato Regular"/>
              </a:endParaRPr>
            </a:p>
          </p:txBody>
        </p:sp>
      </p:grpSp>
      <p:sp>
        <p:nvSpPr>
          <p:cNvPr id="127" name="TextBox 126"/>
          <p:cNvSpPr txBox="1"/>
          <p:nvPr/>
        </p:nvSpPr>
        <p:spPr>
          <a:xfrm>
            <a:off x="3363575" y="1113454"/>
            <a:ext cx="8138614" cy="1834330"/>
          </a:xfrm>
          <a:prstGeom prst="rect">
            <a:avLst/>
          </a:prstGeom>
          <a:noFill/>
        </p:spPr>
        <p:txBody>
          <a:bodyPr wrap="square" lIns="109710" tIns="54855" rIns="109710" bIns="54855" rtlCol="0">
            <a:spAutoFit/>
          </a:bodyPr>
          <a:lstStyle/>
          <a:p>
            <a:r>
              <a:rPr lang="en-GB" sz="1400" dirty="0">
                <a:highlight>
                  <a:srgbClr val="C0C0C0"/>
                </a:highlight>
              </a:rPr>
              <a:t>Hyperparameters :layers = [29, 20, 10, 2], </a:t>
            </a:r>
            <a:r>
              <a:rPr lang="en-GB" sz="1400" dirty="0" err="1">
                <a:highlight>
                  <a:srgbClr val="C0C0C0"/>
                </a:highlight>
              </a:rPr>
              <a:t>max_iter</a:t>
            </a:r>
            <a:r>
              <a:rPr lang="en-GB" sz="1400" dirty="0">
                <a:highlight>
                  <a:srgbClr val="C0C0C0"/>
                </a:highlight>
              </a:rPr>
              <a:t> = 100, tolerance = 1e-6, </a:t>
            </a:r>
            <a:r>
              <a:rPr lang="en-GB" sz="1400" dirty="0" err="1">
                <a:highlight>
                  <a:srgbClr val="C0C0C0"/>
                </a:highlight>
              </a:rPr>
              <a:t>block_size</a:t>
            </a:r>
            <a:r>
              <a:rPr lang="en-GB" sz="1400" dirty="0">
                <a:highlight>
                  <a:srgbClr val="C0C0C0"/>
                </a:highlight>
              </a:rPr>
              <a:t> = 128, solver = "l-</a:t>
            </a:r>
            <a:r>
              <a:rPr lang="en-GB" sz="1400" dirty="0" err="1">
                <a:highlight>
                  <a:srgbClr val="C0C0C0"/>
                </a:highlight>
              </a:rPr>
              <a:t>bfgs</a:t>
            </a:r>
            <a:r>
              <a:rPr lang="en-GB" sz="1400" dirty="0">
                <a:highlight>
                  <a:srgbClr val="C0C0C0"/>
                </a:highlight>
              </a:rPr>
              <a:t>“, </a:t>
            </a:r>
            <a:r>
              <a:rPr lang="en-GB" sz="1400" dirty="0" err="1">
                <a:highlight>
                  <a:srgbClr val="C0C0C0"/>
                </a:highlight>
              </a:rPr>
              <a:t>step_size</a:t>
            </a:r>
            <a:r>
              <a:rPr lang="en-GB" sz="1400" dirty="0">
                <a:highlight>
                  <a:srgbClr val="C0C0C0"/>
                </a:highlight>
              </a:rPr>
              <a:t> = 0.03]</a:t>
            </a:r>
          </a:p>
          <a:p>
            <a:r>
              <a:rPr lang="en-GB" sz="1400" dirty="0">
                <a:highlight>
                  <a:srgbClr val="C0C0C0"/>
                </a:highlight>
              </a:rPr>
              <a:t>AUC-ROC: </a:t>
            </a:r>
            <a:r>
              <a:rPr lang="en-US" sz="1400" dirty="0">
                <a:highlight>
                  <a:srgbClr val="C0C0C0"/>
                </a:highlight>
              </a:rPr>
              <a:t>0.9955877186430643</a:t>
            </a:r>
            <a:endParaRPr lang="en-GB" sz="1400" dirty="0">
              <a:highlight>
                <a:srgbClr val="C0C0C0"/>
              </a:highlight>
            </a:endParaRPr>
          </a:p>
          <a:p>
            <a:r>
              <a:rPr lang="en-GB" sz="1400" dirty="0">
                <a:highlight>
                  <a:srgbClr val="C0C0C0"/>
                </a:highlight>
              </a:rPr>
              <a:t>Precision: </a:t>
            </a:r>
            <a:r>
              <a:rPr lang="en-US" sz="1400" dirty="0">
                <a:highlight>
                  <a:srgbClr val="C0C0C0"/>
                </a:highlight>
              </a:rPr>
              <a:t>0.9955992696527829</a:t>
            </a:r>
            <a:endParaRPr lang="en-GB" sz="1400" dirty="0">
              <a:highlight>
                <a:srgbClr val="C0C0C0"/>
              </a:highlight>
            </a:endParaRPr>
          </a:p>
          <a:p>
            <a:r>
              <a:rPr lang="en-GB" sz="1400" dirty="0">
                <a:highlight>
                  <a:srgbClr val="C0C0C0"/>
                </a:highlight>
              </a:rPr>
              <a:t>Recall: </a:t>
            </a:r>
            <a:r>
              <a:rPr lang="en-US" sz="1400" dirty="0">
                <a:highlight>
                  <a:srgbClr val="C0C0C0"/>
                </a:highlight>
              </a:rPr>
              <a:t>0.9955749636098981</a:t>
            </a:r>
            <a:endParaRPr lang="en-GB" sz="1400" dirty="0">
              <a:highlight>
                <a:srgbClr val="C0C0C0"/>
              </a:highlight>
            </a:endParaRPr>
          </a:p>
          <a:p>
            <a:r>
              <a:rPr lang="en-GB" sz="1400" dirty="0">
                <a:highlight>
                  <a:srgbClr val="C0C0C0"/>
                </a:highlight>
              </a:rPr>
              <a:t>F1 score: </a:t>
            </a:r>
            <a:r>
              <a:rPr lang="en-US" sz="1400" dirty="0">
                <a:highlight>
                  <a:srgbClr val="C0C0C0"/>
                </a:highlight>
              </a:rPr>
              <a:t>0.9955749663100978</a:t>
            </a:r>
          </a:p>
          <a:p>
            <a:r>
              <a:rPr lang="en-US" sz="1400" dirty="0" err="1">
                <a:highlight>
                  <a:srgbClr val="C0C0C0"/>
                </a:highlight>
              </a:rPr>
              <a:t>AreaUnderPR</a:t>
            </a:r>
            <a:r>
              <a:rPr lang="en-US" sz="1400" dirty="0">
                <a:highlight>
                  <a:srgbClr val="C0C0C0"/>
                </a:highlight>
              </a:rPr>
              <a:t>: 0.9975048461855066 </a:t>
            </a:r>
            <a:br>
              <a:rPr lang="en-US" sz="1400" dirty="0">
                <a:highlight>
                  <a:srgbClr val="C0C0C0"/>
                </a:highlight>
              </a:rPr>
            </a:br>
            <a:endParaRPr lang="en-US" sz="1400" dirty="0">
              <a:highlight>
                <a:srgbClr val="C0C0C0"/>
              </a:highlight>
              <a:ea typeface="Lato"/>
              <a:cs typeface="Lato Light"/>
            </a:endParaRPr>
          </a:p>
        </p:txBody>
      </p:sp>
      <p:grpSp>
        <p:nvGrpSpPr>
          <p:cNvPr id="3" name="Group 2"/>
          <p:cNvGrpSpPr/>
          <p:nvPr/>
        </p:nvGrpSpPr>
        <p:grpSpPr>
          <a:xfrm>
            <a:off x="2864855" y="1214721"/>
            <a:ext cx="525123" cy="692787"/>
            <a:chOff x="5331704" y="2066327"/>
            <a:chExt cx="525123" cy="692787"/>
          </a:xfrm>
          <a:solidFill>
            <a:schemeClr val="bg1">
              <a:lumMod val="85000"/>
            </a:schemeClr>
          </a:solidFill>
        </p:grpSpPr>
        <p:sp>
          <p:nvSpPr>
            <p:cNvPr id="73" name="Freeform 102"/>
            <p:cNvSpPr>
              <a:spLocks noChangeArrowheads="1"/>
            </p:cNvSpPr>
            <p:nvPr/>
          </p:nvSpPr>
          <p:spPr bwMode="auto">
            <a:xfrm>
              <a:off x="5331704" y="2066327"/>
              <a:ext cx="308702" cy="692787"/>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grpFill/>
            <a:ln>
              <a:noFill/>
            </a:ln>
            <a:effectLst/>
          </p:spPr>
          <p:txBody>
            <a:bodyPr wrap="none" anchor="ctr"/>
            <a:lstStyle/>
            <a:p>
              <a:endParaRPr lang="en-US" sz="900"/>
            </a:p>
          </p:txBody>
        </p:sp>
        <p:sp>
          <p:nvSpPr>
            <p:cNvPr id="132" name="Round Same Side Corner Rectangle 131"/>
            <p:cNvSpPr/>
            <p:nvPr/>
          </p:nvSpPr>
          <p:spPr>
            <a:xfrm rot="10800000" flipH="1">
              <a:off x="5801978" y="2186983"/>
              <a:ext cx="54849" cy="456796"/>
            </a:xfrm>
            <a:prstGeom prst="round2SameRect">
              <a:avLst>
                <a:gd name="adj1" fmla="val 50000"/>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sp>
        <p:nvSpPr>
          <p:cNvPr id="133" name="TextBox 132"/>
          <p:cNvSpPr txBox="1"/>
          <p:nvPr/>
        </p:nvSpPr>
        <p:spPr>
          <a:xfrm>
            <a:off x="3427052" y="2885381"/>
            <a:ext cx="8270236" cy="1618887"/>
          </a:xfrm>
          <a:prstGeom prst="rect">
            <a:avLst/>
          </a:prstGeom>
          <a:noFill/>
        </p:spPr>
        <p:txBody>
          <a:bodyPr wrap="square" lIns="109710" tIns="54855" rIns="109710" bIns="54855" rtlCol="0">
            <a:spAutoFit/>
          </a:bodyPr>
          <a:lstStyle/>
          <a:p>
            <a:r>
              <a:rPr lang="en-GB" sz="1400" dirty="0">
                <a:highlight>
                  <a:srgbClr val="00FF00"/>
                </a:highlight>
              </a:rPr>
              <a:t>Hyperparameters :layers = [29, 18, 8, 2], </a:t>
            </a:r>
            <a:r>
              <a:rPr lang="en-GB" sz="1400" dirty="0" err="1">
                <a:highlight>
                  <a:srgbClr val="00FF00"/>
                </a:highlight>
              </a:rPr>
              <a:t>max_iter</a:t>
            </a:r>
            <a:r>
              <a:rPr lang="en-GB" sz="1400" dirty="0">
                <a:highlight>
                  <a:srgbClr val="00FF00"/>
                </a:highlight>
              </a:rPr>
              <a:t> = 150,tolerance = 1e-6,block_size = 128,solver = "l-</a:t>
            </a:r>
            <a:r>
              <a:rPr lang="en-GB" sz="1400" dirty="0" err="1">
                <a:highlight>
                  <a:srgbClr val="00FF00"/>
                </a:highlight>
              </a:rPr>
              <a:t>bfgs</a:t>
            </a:r>
            <a:r>
              <a:rPr lang="en-GB" sz="1400" dirty="0">
                <a:highlight>
                  <a:srgbClr val="00FF00"/>
                </a:highlight>
              </a:rPr>
              <a:t>“, </a:t>
            </a:r>
            <a:r>
              <a:rPr lang="en-GB" sz="1400" dirty="0" err="1">
                <a:highlight>
                  <a:srgbClr val="00FF00"/>
                </a:highlight>
              </a:rPr>
              <a:t>step_size</a:t>
            </a:r>
            <a:r>
              <a:rPr lang="en-GB" sz="1400" dirty="0">
                <a:highlight>
                  <a:srgbClr val="00FF00"/>
                </a:highlight>
              </a:rPr>
              <a:t> = 0.02</a:t>
            </a:r>
          </a:p>
          <a:p>
            <a:pPr algn="just"/>
            <a:r>
              <a:rPr lang="en-GB" sz="1400" dirty="0">
                <a:highlight>
                  <a:srgbClr val="00FF00"/>
                </a:highlight>
              </a:rPr>
              <a:t>AUC-ROC: </a:t>
            </a:r>
            <a:r>
              <a:rPr lang="en-US" sz="1400" dirty="0">
                <a:highlight>
                  <a:srgbClr val="00FF00"/>
                </a:highlight>
              </a:rPr>
              <a:t>0.9972145999241376</a:t>
            </a:r>
            <a:endParaRPr lang="en-GB" sz="1400" dirty="0">
              <a:highlight>
                <a:srgbClr val="00FF00"/>
              </a:highlight>
            </a:endParaRPr>
          </a:p>
          <a:p>
            <a:pPr algn="just"/>
            <a:r>
              <a:rPr lang="en-GB" sz="1400" dirty="0">
                <a:highlight>
                  <a:srgbClr val="00FF00"/>
                </a:highlight>
              </a:rPr>
              <a:t>Area under PR : </a:t>
            </a:r>
            <a:r>
              <a:rPr lang="en-US" sz="1400" dirty="0">
                <a:highlight>
                  <a:srgbClr val="00FF00"/>
                </a:highlight>
              </a:rPr>
              <a:t>0.9945931350646661</a:t>
            </a:r>
            <a:endParaRPr lang="en-GB" sz="1400" dirty="0">
              <a:highlight>
                <a:srgbClr val="00FF00"/>
              </a:highlight>
            </a:endParaRPr>
          </a:p>
          <a:p>
            <a:pPr algn="just"/>
            <a:r>
              <a:rPr lang="en-GB" sz="1400" dirty="0">
                <a:highlight>
                  <a:srgbClr val="00FF00"/>
                </a:highlight>
              </a:rPr>
              <a:t>F1 Score: </a:t>
            </a:r>
            <a:r>
              <a:rPr lang="en-US" sz="1400" dirty="0">
                <a:highlight>
                  <a:srgbClr val="00FF00"/>
                </a:highlight>
              </a:rPr>
              <a:t>0.9972052480952676</a:t>
            </a:r>
            <a:endParaRPr lang="en-GB" sz="1400" dirty="0">
              <a:highlight>
                <a:srgbClr val="00FF00"/>
              </a:highlight>
            </a:endParaRPr>
          </a:p>
          <a:p>
            <a:pPr algn="just"/>
            <a:r>
              <a:rPr lang="en-GB" sz="1400" dirty="0">
                <a:highlight>
                  <a:srgbClr val="00FF00"/>
                </a:highlight>
              </a:rPr>
              <a:t>Recall = </a:t>
            </a:r>
            <a:r>
              <a:rPr lang="en-US" sz="1400" dirty="0">
                <a:highlight>
                  <a:srgbClr val="00FF00"/>
                </a:highlight>
              </a:rPr>
              <a:t>0.9972052401746725</a:t>
            </a:r>
            <a:endParaRPr lang="en-GB" sz="1400" dirty="0">
              <a:highlight>
                <a:srgbClr val="00FF00"/>
              </a:highlight>
            </a:endParaRPr>
          </a:p>
          <a:p>
            <a:pPr algn="just"/>
            <a:r>
              <a:rPr lang="en-GB" sz="1400" dirty="0">
                <a:highlight>
                  <a:srgbClr val="00FF00"/>
                </a:highlight>
              </a:rPr>
              <a:t>Precision = </a:t>
            </a:r>
            <a:r>
              <a:rPr lang="en-US" sz="1400" dirty="0">
                <a:highlight>
                  <a:srgbClr val="00FF00"/>
                </a:highlight>
              </a:rPr>
              <a:t>0.9972183456446311</a:t>
            </a:r>
            <a:endParaRPr lang="en-US" sz="1400" dirty="0">
              <a:highlight>
                <a:srgbClr val="00FF00"/>
              </a:highlight>
              <a:ea typeface="Lato"/>
              <a:cs typeface="Lato Light"/>
            </a:endParaRPr>
          </a:p>
        </p:txBody>
      </p:sp>
      <p:sp>
        <p:nvSpPr>
          <p:cNvPr id="134" name="TextBox 133"/>
          <p:cNvSpPr txBox="1"/>
          <p:nvPr/>
        </p:nvSpPr>
        <p:spPr>
          <a:xfrm>
            <a:off x="3418426" y="4492615"/>
            <a:ext cx="8325086" cy="1618887"/>
          </a:xfrm>
          <a:prstGeom prst="rect">
            <a:avLst/>
          </a:prstGeom>
          <a:noFill/>
        </p:spPr>
        <p:txBody>
          <a:bodyPr wrap="square" lIns="109710" tIns="54855" rIns="109710" bIns="54855" rtlCol="0">
            <a:spAutoFit/>
          </a:bodyPr>
          <a:lstStyle/>
          <a:p>
            <a:r>
              <a:rPr lang="en-GB" sz="1400" dirty="0">
                <a:highlight>
                  <a:srgbClr val="FFFF00"/>
                </a:highlight>
              </a:rPr>
              <a:t>Hyperparameters : layers = [29, 25, 20, 15, 10, 5, 2], </a:t>
            </a:r>
            <a:r>
              <a:rPr lang="en-GB" sz="1400" dirty="0" err="1">
                <a:highlight>
                  <a:srgbClr val="FFFF00"/>
                </a:highlight>
              </a:rPr>
              <a:t>max_iter</a:t>
            </a:r>
            <a:r>
              <a:rPr lang="en-GB" sz="1400" dirty="0">
                <a:highlight>
                  <a:srgbClr val="FFFF00"/>
                </a:highlight>
              </a:rPr>
              <a:t> = 200,tolerance = 1e-8,block_size = 64,solver = "</a:t>
            </a:r>
            <a:r>
              <a:rPr lang="en-GB" sz="1400" dirty="0" err="1">
                <a:highlight>
                  <a:srgbClr val="FFFF00"/>
                </a:highlight>
              </a:rPr>
              <a:t>gd</a:t>
            </a:r>
            <a:r>
              <a:rPr lang="en-GB" sz="1400" dirty="0">
                <a:highlight>
                  <a:srgbClr val="FFFF00"/>
                </a:highlight>
              </a:rPr>
              <a:t>“,</a:t>
            </a:r>
            <a:r>
              <a:rPr lang="en-GB" sz="1400" dirty="0" err="1">
                <a:highlight>
                  <a:srgbClr val="FFFF00"/>
                </a:highlight>
              </a:rPr>
              <a:t>step_size</a:t>
            </a:r>
            <a:r>
              <a:rPr lang="en-GB" sz="1400" dirty="0">
                <a:highlight>
                  <a:srgbClr val="FFFF00"/>
                </a:highlight>
              </a:rPr>
              <a:t> = 0.01</a:t>
            </a:r>
          </a:p>
          <a:p>
            <a:pPr algn="just"/>
            <a:r>
              <a:rPr lang="en-GB" sz="1400" dirty="0">
                <a:highlight>
                  <a:srgbClr val="FFFF00"/>
                </a:highlight>
              </a:rPr>
              <a:t>AUC-ROC: </a:t>
            </a:r>
            <a:r>
              <a:rPr lang="en-US" sz="1400" dirty="0">
                <a:highlight>
                  <a:srgbClr val="FFFF00"/>
                </a:highlight>
              </a:rPr>
              <a:t>0.6071375424365785</a:t>
            </a:r>
            <a:endParaRPr lang="en-GB" sz="1400" dirty="0">
              <a:highlight>
                <a:srgbClr val="FFFF00"/>
              </a:highlight>
            </a:endParaRPr>
          </a:p>
          <a:p>
            <a:pPr algn="just"/>
            <a:r>
              <a:rPr lang="en-GB" sz="1400" dirty="0">
                <a:highlight>
                  <a:srgbClr val="FFFF00"/>
                </a:highlight>
              </a:rPr>
              <a:t>Area under PR: </a:t>
            </a:r>
            <a:r>
              <a:rPr lang="en-US" sz="1400" dirty="0">
                <a:highlight>
                  <a:srgbClr val="FFFF00"/>
                </a:highlight>
              </a:rPr>
              <a:t>0.5892540611221115</a:t>
            </a:r>
            <a:endParaRPr lang="en-GB" sz="1400" dirty="0">
              <a:highlight>
                <a:srgbClr val="FFFF00"/>
              </a:highlight>
            </a:endParaRPr>
          </a:p>
          <a:p>
            <a:pPr algn="just"/>
            <a:r>
              <a:rPr lang="en-GB" sz="1400" dirty="0">
                <a:highlight>
                  <a:srgbClr val="FFFF00"/>
                </a:highlight>
              </a:rPr>
              <a:t>F1 Score: </a:t>
            </a:r>
            <a:r>
              <a:rPr lang="en-US" sz="1400" dirty="0">
                <a:highlight>
                  <a:srgbClr val="FFFF00"/>
                </a:highlight>
              </a:rPr>
              <a:t>0.6066905060681527</a:t>
            </a:r>
            <a:endParaRPr lang="en-GB" sz="1400" dirty="0">
              <a:highlight>
                <a:srgbClr val="FFFF00"/>
              </a:highlight>
            </a:endParaRPr>
          </a:p>
          <a:p>
            <a:pPr algn="just"/>
            <a:r>
              <a:rPr lang="en-GB" sz="1400" dirty="0">
                <a:highlight>
                  <a:srgbClr val="FFFF00"/>
                </a:highlight>
              </a:rPr>
              <a:t>Recall = </a:t>
            </a:r>
            <a:r>
              <a:rPr lang="en-US" sz="1400" dirty="0">
                <a:highlight>
                  <a:srgbClr val="FFFF00"/>
                </a:highlight>
              </a:rPr>
              <a:t>0.6072780203784571</a:t>
            </a:r>
            <a:endParaRPr lang="en-GB" sz="1400" dirty="0">
              <a:highlight>
                <a:srgbClr val="FFFF00"/>
              </a:highlight>
            </a:endParaRPr>
          </a:p>
          <a:p>
            <a:pPr algn="just"/>
            <a:r>
              <a:rPr lang="en-GB" sz="1400" dirty="0">
                <a:highlight>
                  <a:srgbClr val="FFFF00"/>
                </a:highlight>
              </a:rPr>
              <a:t>Precision = </a:t>
            </a:r>
            <a:r>
              <a:rPr lang="en-US" sz="1400" dirty="0">
                <a:highlight>
                  <a:srgbClr val="FFFF00"/>
                </a:highlight>
              </a:rPr>
              <a:t>0.6077575936151474</a:t>
            </a:r>
            <a:endParaRPr lang="en-US" sz="1400" dirty="0">
              <a:highlight>
                <a:srgbClr val="FFFF00"/>
              </a:highlight>
              <a:ea typeface="Lato"/>
              <a:cs typeface="Lato Light"/>
            </a:endParaRPr>
          </a:p>
        </p:txBody>
      </p:sp>
      <p:grpSp>
        <p:nvGrpSpPr>
          <p:cNvPr id="5" name="Group 4"/>
          <p:cNvGrpSpPr/>
          <p:nvPr/>
        </p:nvGrpSpPr>
        <p:grpSpPr>
          <a:xfrm>
            <a:off x="2893303" y="2875646"/>
            <a:ext cx="525123" cy="692786"/>
            <a:chOff x="5331704" y="4060157"/>
            <a:chExt cx="525123" cy="692786"/>
          </a:xfrm>
        </p:grpSpPr>
        <p:sp>
          <p:nvSpPr>
            <p:cNvPr id="91" name="Freeform 116"/>
            <p:cNvSpPr>
              <a:spLocks noChangeArrowheads="1"/>
            </p:cNvSpPr>
            <p:nvPr/>
          </p:nvSpPr>
          <p:spPr bwMode="auto">
            <a:xfrm>
              <a:off x="5331704" y="4060157"/>
              <a:ext cx="308702" cy="692786"/>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chemeClr val="accent3"/>
            </a:solidFill>
            <a:ln>
              <a:noFill/>
            </a:ln>
            <a:effectLst/>
          </p:spPr>
          <p:txBody>
            <a:bodyPr wrap="none" anchor="ctr"/>
            <a:lstStyle/>
            <a:p>
              <a:endParaRPr lang="en-US" sz="900"/>
            </a:p>
          </p:txBody>
        </p:sp>
        <p:sp>
          <p:nvSpPr>
            <p:cNvPr id="135" name="Round Same Side Corner Rectangle 134"/>
            <p:cNvSpPr/>
            <p:nvPr/>
          </p:nvSpPr>
          <p:spPr>
            <a:xfrm rot="10800000" flipH="1">
              <a:off x="5801978" y="4172559"/>
              <a:ext cx="54849" cy="456796"/>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grpSp>
        <p:nvGrpSpPr>
          <p:cNvPr id="6" name="Group 5"/>
          <p:cNvGrpSpPr/>
          <p:nvPr/>
        </p:nvGrpSpPr>
        <p:grpSpPr>
          <a:xfrm>
            <a:off x="2893303" y="4460285"/>
            <a:ext cx="525123" cy="696463"/>
            <a:chOff x="5331704" y="5054315"/>
            <a:chExt cx="525123" cy="696463"/>
          </a:xfrm>
        </p:grpSpPr>
        <p:sp>
          <p:nvSpPr>
            <p:cNvPr id="98" name="Freeform 123"/>
            <p:cNvSpPr>
              <a:spLocks noChangeArrowheads="1"/>
            </p:cNvSpPr>
            <p:nvPr/>
          </p:nvSpPr>
          <p:spPr bwMode="auto">
            <a:xfrm>
              <a:off x="5331704" y="5054315"/>
              <a:ext cx="308702" cy="696463"/>
            </a:xfrm>
            <a:custGeom>
              <a:avLst/>
              <a:gdLst>
                <a:gd name="T0" fmla="*/ 739 w 740"/>
                <a:gd name="T1" fmla="*/ 1671 h 1672"/>
                <a:gd name="T2" fmla="*/ 0 w 740"/>
                <a:gd name="T3" fmla="*/ 839 h 1672"/>
                <a:gd name="T4" fmla="*/ 739 w 740"/>
                <a:gd name="T5" fmla="*/ 0 h 1672"/>
                <a:gd name="T6" fmla="*/ 739 w 740"/>
                <a:gd name="T7" fmla="*/ 1671 h 1672"/>
              </a:gdLst>
              <a:ahLst/>
              <a:cxnLst>
                <a:cxn ang="0">
                  <a:pos x="T0" y="T1"/>
                </a:cxn>
                <a:cxn ang="0">
                  <a:pos x="T2" y="T3"/>
                </a:cxn>
                <a:cxn ang="0">
                  <a:pos x="T4" y="T5"/>
                </a:cxn>
                <a:cxn ang="0">
                  <a:pos x="T6" y="T7"/>
                </a:cxn>
              </a:cxnLst>
              <a:rect l="0" t="0" r="r" b="b"/>
              <a:pathLst>
                <a:path w="740" h="1672">
                  <a:moveTo>
                    <a:pt x="739" y="1671"/>
                  </a:moveTo>
                  <a:lnTo>
                    <a:pt x="0" y="839"/>
                  </a:lnTo>
                  <a:lnTo>
                    <a:pt x="739" y="0"/>
                  </a:lnTo>
                  <a:lnTo>
                    <a:pt x="739" y="1671"/>
                  </a:lnTo>
                </a:path>
              </a:pathLst>
            </a:custGeom>
            <a:solidFill>
              <a:schemeClr val="accent4"/>
            </a:solidFill>
            <a:ln>
              <a:noFill/>
            </a:ln>
            <a:effectLst/>
          </p:spPr>
          <p:txBody>
            <a:bodyPr wrap="none" anchor="ctr"/>
            <a:lstStyle/>
            <a:p>
              <a:endParaRPr lang="en-US" sz="900"/>
            </a:p>
          </p:txBody>
        </p:sp>
        <p:sp>
          <p:nvSpPr>
            <p:cNvPr id="136" name="Round Same Side Corner Rectangle 135"/>
            <p:cNvSpPr/>
            <p:nvPr/>
          </p:nvSpPr>
          <p:spPr>
            <a:xfrm rot="10800000" flipH="1">
              <a:off x="5801978" y="5167640"/>
              <a:ext cx="54849" cy="456796"/>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grpSp>
        <p:nvGrpSpPr>
          <p:cNvPr id="49" name="Group 48">
            <a:extLst>
              <a:ext uri="{FF2B5EF4-FFF2-40B4-BE49-F238E27FC236}">
                <a16:creationId xmlns:a16="http://schemas.microsoft.com/office/drawing/2014/main" id="{40EB2C99-4AE5-4854-8345-696E7524D185}"/>
              </a:ext>
            </a:extLst>
          </p:cNvPr>
          <p:cNvGrpSpPr/>
          <p:nvPr/>
        </p:nvGrpSpPr>
        <p:grpSpPr>
          <a:xfrm>
            <a:off x="1466722" y="-1035591"/>
            <a:ext cx="11100762" cy="1877891"/>
            <a:chOff x="4284799" y="482545"/>
            <a:chExt cx="11100762" cy="1877891"/>
          </a:xfrm>
        </p:grpSpPr>
        <p:sp>
          <p:nvSpPr>
            <p:cNvPr id="52" name="Rectangle 51">
              <a:extLst>
                <a:ext uri="{FF2B5EF4-FFF2-40B4-BE49-F238E27FC236}">
                  <a16:creationId xmlns:a16="http://schemas.microsoft.com/office/drawing/2014/main" id="{CF6C1BC3-9D78-48A7-A3DD-23830922B816}"/>
                </a:ext>
              </a:extLst>
            </p:cNvPr>
            <p:cNvSpPr/>
            <p:nvPr/>
          </p:nvSpPr>
          <p:spPr>
            <a:xfrm>
              <a:off x="10761839" y="1714105"/>
              <a:ext cx="4623722" cy="646331"/>
            </a:xfrm>
            <a:prstGeom prst="rect">
              <a:avLst/>
            </a:prstGeom>
          </p:spPr>
          <p:txBody>
            <a:bodyPr wrap="square">
              <a:spAutoFit/>
            </a:bodyPr>
            <a:lstStyle/>
            <a:p>
              <a:pPr algn="ctr"/>
              <a:r>
                <a:rPr lang="en-GB" sz="3600" b="1" dirty="0">
                  <a:solidFill>
                    <a:schemeClr val="tx1">
                      <a:lumMod val="95000"/>
                      <a:lumOff val="5000"/>
                    </a:schemeClr>
                  </a:solidFill>
                  <a:cs typeface="Lato Heavy" panose="020F0902020204030203" pitchFamily="34" charset="0"/>
                </a:rPr>
                <a:t>Testing </a:t>
              </a:r>
              <a:r>
                <a:rPr lang="id-ID" sz="3600" b="1" dirty="0">
                  <a:solidFill>
                    <a:schemeClr val="tx1">
                      <a:lumMod val="95000"/>
                      <a:lumOff val="5000"/>
                    </a:schemeClr>
                  </a:solidFill>
                  <a:cs typeface="Lato Heavy" panose="020F0902020204030203" pitchFamily="34" charset="0"/>
                </a:rPr>
                <a:t> </a:t>
              </a:r>
              <a:r>
                <a:rPr lang="en-US" sz="3600" b="1" spc="100" dirty="0">
                  <a:gradFill>
                    <a:gsLst>
                      <a:gs pos="0">
                        <a:schemeClr val="accent1"/>
                      </a:gs>
                      <a:gs pos="100000">
                        <a:schemeClr val="accent2"/>
                      </a:gs>
                    </a:gsLst>
                    <a:lin ang="2700000" scaled="1"/>
                  </a:gradFill>
                  <a:cs typeface="Lato Heavy" panose="020F0902020204030203" pitchFamily="34" charset="0"/>
                </a:rPr>
                <a:t>Results</a:t>
              </a:r>
              <a:endParaRPr lang="id-ID" sz="3600" b="1" dirty="0">
                <a:solidFill>
                  <a:schemeClr val="accent1"/>
                </a:solidFill>
                <a:cs typeface="Lato Heavy" panose="020F0902020204030203" pitchFamily="34" charset="0"/>
              </a:endParaRPr>
            </a:p>
          </p:txBody>
        </p:sp>
        <p:sp>
          <p:nvSpPr>
            <p:cNvPr id="53" name="Rectangle 52">
              <a:extLst>
                <a:ext uri="{FF2B5EF4-FFF2-40B4-BE49-F238E27FC236}">
                  <a16:creationId xmlns:a16="http://schemas.microsoft.com/office/drawing/2014/main" id="{98BA8D71-93CC-405D-B820-8724DB4839EB}"/>
                </a:ext>
              </a:extLst>
            </p:cNvPr>
            <p:cNvSpPr/>
            <p:nvPr/>
          </p:nvSpPr>
          <p:spPr>
            <a:xfrm>
              <a:off x="4284799" y="482545"/>
              <a:ext cx="4381755" cy="276999"/>
            </a:xfrm>
            <a:prstGeom prst="rect">
              <a:avLst/>
            </a:prstGeom>
          </p:spPr>
          <p:txBody>
            <a:bodyPr wrap="square">
              <a:spAutoFit/>
            </a:bodyPr>
            <a:lstStyle/>
            <a:p>
              <a:pPr algn="ctr"/>
              <a:endParaRPr lang="id-ID" sz="1200" spc="300" dirty="0">
                <a:solidFill>
                  <a:schemeClr val="bg1">
                    <a:lumMod val="75000"/>
                  </a:schemeClr>
                </a:solidFill>
                <a:cs typeface="Lato Light" panose="020F0402020204030203" pitchFamily="34" charset="0"/>
              </a:endParaRPr>
            </a:p>
          </p:txBody>
        </p:sp>
      </p:grpSp>
      <p:sp>
        <p:nvSpPr>
          <p:cNvPr id="59" name="TextBox 58">
            <a:extLst>
              <a:ext uri="{FF2B5EF4-FFF2-40B4-BE49-F238E27FC236}">
                <a16:creationId xmlns:a16="http://schemas.microsoft.com/office/drawing/2014/main" id="{9EC63EB5-3615-4616-B5B8-8CFF51F40F34}"/>
              </a:ext>
            </a:extLst>
          </p:cNvPr>
          <p:cNvSpPr txBox="1"/>
          <p:nvPr/>
        </p:nvSpPr>
        <p:spPr>
          <a:xfrm>
            <a:off x="1634364" y="5521741"/>
            <a:ext cx="513246"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NN5</a:t>
            </a:r>
            <a:endParaRPr lang="id-ID" sz="1400" b="1" dirty="0">
              <a:solidFill>
                <a:schemeClr val="bg1"/>
              </a:solidFill>
              <a:cs typeface="Lato Regular"/>
            </a:endParaRPr>
          </a:p>
        </p:txBody>
      </p:sp>
    </p:spTree>
    <p:extLst>
      <p:ext uri="{BB962C8B-B14F-4D97-AF65-F5344CB8AC3E}">
        <p14:creationId xmlns:p14="http://schemas.microsoft.com/office/powerpoint/2010/main" val="1659182057"/>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wipe(down)">
                                      <p:cBhvr>
                                        <p:cTn id="15" dur="500"/>
                                        <p:tgtEl>
                                          <p:spTgt spid="127"/>
                                        </p:tgtEl>
                                      </p:cBhvr>
                                    </p:animEffect>
                                  </p:childTnLst>
                                </p:cTn>
                              </p:par>
                            </p:childTnLst>
                          </p:cTn>
                        </p:par>
                        <p:par>
                          <p:cTn id="16" fill="hold">
                            <p:stCondLst>
                              <p:cond delay="1500"/>
                            </p:stCondLst>
                            <p:childTnLst>
                              <p:par>
                                <p:cTn id="17" presetID="16" presetClass="entr" presetSubtype="4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Horizontal)">
                                      <p:cBhvr>
                                        <p:cTn id="19" dur="500"/>
                                        <p:tgtEl>
                                          <p:spTgt spid="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3"/>
                                        </p:tgtEl>
                                        <p:attrNameLst>
                                          <p:attrName>style.visibility</p:attrName>
                                        </p:attrNameLst>
                                      </p:cBhvr>
                                      <p:to>
                                        <p:strVal val="visible"/>
                                      </p:to>
                                    </p:set>
                                    <p:animEffect transition="in" filter="wipe(down)">
                                      <p:cBhvr>
                                        <p:cTn id="23" dur="500"/>
                                        <p:tgtEl>
                                          <p:spTgt spid="133"/>
                                        </p:tgtEl>
                                      </p:cBhvr>
                                    </p:animEffect>
                                  </p:childTnLst>
                                </p:cTn>
                              </p:par>
                            </p:childTnLst>
                          </p:cTn>
                        </p:par>
                        <p:par>
                          <p:cTn id="24" fill="hold">
                            <p:stCondLst>
                              <p:cond delay="2500"/>
                            </p:stCondLst>
                            <p:childTnLst>
                              <p:par>
                                <p:cTn id="25" presetID="16" presetClass="entr" presetSubtype="42"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outHorizontal)">
                                      <p:cBhvr>
                                        <p:cTn id="27" dur="500"/>
                                        <p:tgtEl>
                                          <p:spTgt spid="6"/>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wipe(down)">
                                      <p:cBhvr>
                                        <p:cTn id="3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33" grpId="0"/>
      <p:bldP spid="1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40160" y="764568"/>
            <a:ext cx="2561490" cy="4260197"/>
            <a:chOff x="2797777" y="2033250"/>
            <a:chExt cx="2561490" cy="4260197"/>
          </a:xfrm>
        </p:grpSpPr>
        <p:sp>
          <p:nvSpPr>
            <p:cNvPr id="50" name="Freeform 96"/>
            <p:cNvSpPr>
              <a:spLocks noChangeArrowheads="1"/>
            </p:cNvSpPr>
            <p:nvPr/>
          </p:nvSpPr>
          <p:spPr bwMode="auto">
            <a:xfrm>
              <a:off x="2797777" y="2207826"/>
              <a:ext cx="766243" cy="810395"/>
            </a:xfrm>
            <a:custGeom>
              <a:avLst/>
              <a:gdLst>
                <a:gd name="T0" fmla="*/ 0 w 1837"/>
                <a:gd name="T1" fmla="*/ 0 h 1945"/>
                <a:gd name="T2" fmla="*/ 0 w 1837"/>
                <a:gd name="T3" fmla="*/ 0 h 1945"/>
                <a:gd name="T4" fmla="*/ 1836 w 1837"/>
                <a:gd name="T5" fmla="*/ 0 h 1945"/>
                <a:gd name="T6" fmla="*/ 1836 w 1837"/>
                <a:gd name="T7" fmla="*/ 1816 h 1945"/>
                <a:gd name="T8" fmla="*/ 0 w 1837"/>
                <a:gd name="T9" fmla="*/ 1816 h 1945"/>
                <a:gd name="T10" fmla="*/ 0 w 1837"/>
                <a:gd name="T11" fmla="*/ 0 h 1945"/>
              </a:gdLst>
              <a:ahLst/>
              <a:cxnLst>
                <a:cxn ang="0">
                  <a:pos x="T0" y="T1"/>
                </a:cxn>
                <a:cxn ang="0">
                  <a:pos x="T2" y="T3"/>
                </a:cxn>
                <a:cxn ang="0">
                  <a:pos x="T4" y="T5"/>
                </a:cxn>
                <a:cxn ang="0">
                  <a:pos x="T6" y="T7"/>
                </a:cxn>
                <a:cxn ang="0">
                  <a:pos x="T8" y="T9"/>
                </a:cxn>
                <a:cxn ang="0">
                  <a:pos x="T10" y="T11"/>
                </a:cxn>
              </a:cxnLst>
              <a:rect l="0" t="0" r="r" b="b"/>
              <a:pathLst>
                <a:path w="1837" h="1945">
                  <a:moveTo>
                    <a:pt x="0" y="0"/>
                  </a:moveTo>
                  <a:lnTo>
                    <a:pt x="0" y="0"/>
                  </a:lnTo>
                  <a:cubicBezTo>
                    <a:pt x="603" y="128"/>
                    <a:pt x="1234" y="128"/>
                    <a:pt x="1836" y="0"/>
                  </a:cubicBezTo>
                  <a:cubicBezTo>
                    <a:pt x="1836" y="602"/>
                    <a:pt x="1836" y="1205"/>
                    <a:pt x="1836" y="1816"/>
                  </a:cubicBezTo>
                  <a:cubicBezTo>
                    <a:pt x="1234" y="1944"/>
                    <a:pt x="603" y="1944"/>
                    <a:pt x="0" y="1816"/>
                  </a:cubicBezTo>
                  <a:cubicBezTo>
                    <a:pt x="0" y="1205"/>
                    <a:pt x="0" y="602"/>
                    <a:pt x="0" y="0"/>
                  </a:cubicBezTo>
                </a:path>
              </a:pathLst>
            </a:custGeom>
            <a:solidFill>
              <a:schemeClr val="accent1"/>
            </a:solidFill>
            <a:ln>
              <a:noFill/>
            </a:ln>
            <a:effectLst/>
          </p:spPr>
          <p:txBody>
            <a:bodyPr wrap="none" anchor="ctr"/>
            <a:lstStyle/>
            <a:p>
              <a:endParaRPr lang="en-US" sz="900"/>
            </a:p>
          </p:txBody>
        </p:sp>
        <p:sp>
          <p:nvSpPr>
            <p:cNvPr id="51" name="Freeform 97"/>
            <p:cNvSpPr>
              <a:spLocks noChangeArrowheads="1"/>
            </p:cNvSpPr>
            <p:nvPr/>
          </p:nvSpPr>
          <p:spPr bwMode="auto">
            <a:xfrm>
              <a:off x="3330655" y="2033251"/>
              <a:ext cx="233365" cy="931679"/>
            </a:xfrm>
            <a:custGeom>
              <a:avLst/>
              <a:gdLst>
                <a:gd name="T0" fmla="*/ 558 w 559"/>
                <a:gd name="T1" fmla="*/ 2236 h 2237"/>
                <a:gd name="T2" fmla="*/ 0 w 559"/>
                <a:gd name="T3" fmla="*/ 1817 h 2237"/>
                <a:gd name="T4" fmla="*/ 0 w 559"/>
                <a:gd name="T5" fmla="*/ 0 h 2237"/>
                <a:gd name="T6" fmla="*/ 558 w 559"/>
                <a:gd name="T7" fmla="*/ 420 h 2237"/>
                <a:gd name="T8" fmla="*/ 558 w 559"/>
                <a:gd name="T9" fmla="*/ 2236 h 2237"/>
              </a:gdLst>
              <a:ahLst/>
              <a:cxnLst>
                <a:cxn ang="0">
                  <a:pos x="T0" y="T1"/>
                </a:cxn>
                <a:cxn ang="0">
                  <a:pos x="T2" y="T3"/>
                </a:cxn>
                <a:cxn ang="0">
                  <a:pos x="T4" y="T5"/>
                </a:cxn>
                <a:cxn ang="0">
                  <a:pos x="T6" y="T7"/>
                </a:cxn>
                <a:cxn ang="0">
                  <a:pos x="T8" y="T9"/>
                </a:cxn>
              </a:cxnLst>
              <a:rect l="0" t="0" r="r" b="b"/>
              <a:pathLst>
                <a:path w="559" h="2237">
                  <a:moveTo>
                    <a:pt x="558" y="2236"/>
                  </a:moveTo>
                  <a:lnTo>
                    <a:pt x="0" y="1817"/>
                  </a:lnTo>
                  <a:lnTo>
                    <a:pt x="0" y="0"/>
                  </a:lnTo>
                  <a:lnTo>
                    <a:pt x="558" y="420"/>
                  </a:lnTo>
                  <a:lnTo>
                    <a:pt x="558" y="2236"/>
                  </a:lnTo>
                </a:path>
              </a:pathLst>
            </a:custGeom>
            <a:solidFill>
              <a:schemeClr val="accent1">
                <a:lumMod val="75000"/>
              </a:schemeClr>
            </a:solidFill>
            <a:ln>
              <a:noFill/>
            </a:ln>
            <a:effectLst/>
          </p:spPr>
          <p:txBody>
            <a:bodyPr wrap="none" anchor="ctr"/>
            <a:lstStyle/>
            <a:p>
              <a:endParaRPr lang="en-US" sz="900"/>
            </a:p>
          </p:txBody>
        </p:sp>
        <p:sp>
          <p:nvSpPr>
            <p:cNvPr id="63" name="Freeform 98"/>
            <p:cNvSpPr>
              <a:spLocks noChangeArrowheads="1"/>
            </p:cNvSpPr>
            <p:nvPr/>
          </p:nvSpPr>
          <p:spPr bwMode="auto">
            <a:xfrm>
              <a:off x="3330655" y="2033250"/>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a:p>
          </p:txBody>
        </p:sp>
        <p:sp>
          <p:nvSpPr>
            <p:cNvPr id="64" name="Text Box 99"/>
            <p:cNvSpPr txBox="1">
              <a:spLocks noChangeArrowheads="1"/>
            </p:cNvSpPr>
            <p:nvPr/>
          </p:nvSpPr>
          <p:spPr bwMode="auto">
            <a:xfrm>
              <a:off x="3540131" y="2229878"/>
              <a:ext cx="1348733" cy="35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65" name="Freeform 100"/>
            <p:cNvSpPr>
              <a:spLocks noChangeArrowheads="1"/>
            </p:cNvSpPr>
            <p:nvPr/>
          </p:nvSpPr>
          <p:spPr bwMode="auto">
            <a:xfrm>
              <a:off x="3330655" y="2033250"/>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accent1"/>
            </a:solidFill>
            <a:ln>
              <a:noFill/>
            </a:ln>
            <a:effectLst/>
          </p:spPr>
          <p:txBody>
            <a:bodyPr wrap="none" anchor="ctr"/>
            <a:lstStyle/>
            <a:p>
              <a:endParaRPr lang="en-US" sz="900"/>
            </a:p>
          </p:txBody>
        </p:sp>
        <p:sp>
          <p:nvSpPr>
            <p:cNvPr id="85" name="Freeform 110"/>
            <p:cNvSpPr>
              <a:spLocks noChangeArrowheads="1"/>
            </p:cNvSpPr>
            <p:nvPr/>
          </p:nvSpPr>
          <p:spPr bwMode="auto">
            <a:xfrm>
              <a:off x="2797777" y="4197979"/>
              <a:ext cx="766243" cy="814071"/>
            </a:xfrm>
            <a:custGeom>
              <a:avLst/>
              <a:gdLst>
                <a:gd name="T0" fmla="*/ 0 w 1837"/>
                <a:gd name="T1" fmla="*/ 0 h 1954"/>
                <a:gd name="T2" fmla="*/ 0 w 1837"/>
                <a:gd name="T3" fmla="*/ 0 h 1954"/>
                <a:gd name="T4" fmla="*/ 1836 w 1837"/>
                <a:gd name="T5" fmla="*/ 0 h 1954"/>
                <a:gd name="T6" fmla="*/ 1836 w 1837"/>
                <a:gd name="T7" fmla="*/ 1816 h 1954"/>
                <a:gd name="T8" fmla="*/ 0 w 1837"/>
                <a:gd name="T9" fmla="*/ 1816 h 1954"/>
                <a:gd name="T10" fmla="*/ 0 w 1837"/>
                <a:gd name="T11" fmla="*/ 0 h 1954"/>
              </a:gdLst>
              <a:ahLst/>
              <a:cxnLst>
                <a:cxn ang="0">
                  <a:pos x="T0" y="T1"/>
                </a:cxn>
                <a:cxn ang="0">
                  <a:pos x="T2" y="T3"/>
                </a:cxn>
                <a:cxn ang="0">
                  <a:pos x="T4" y="T5"/>
                </a:cxn>
                <a:cxn ang="0">
                  <a:pos x="T6" y="T7"/>
                </a:cxn>
                <a:cxn ang="0">
                  <a:pos x="T8" y="T9"/>
                </a:cxn>
                <a:cxn ang="0">
                  <a:pos x="T10" y="T11"/>
                </a:cxn>
              </a:cxnLst>
              <a:rect l="0" t="0" r="r" b="b"/>
              <a:pathLst>
                <a:path w="1837" h="1954">
                  <a:moveTo>
                    <a:pt x="0" y="0"/>
                  </a:moveTo>
                  <a:lnTo>
                    <a:pt x="0" y="0"/>
                  </a:lnTo>
                  <a:cubicBezTo>
                    <a:pt x="603" y="137"/>
                    <a:pt x="1234" y="137"/>
                    <a:pt x="1836" y="0"/>
                  </a:cubicBezTo>
                  <a:cubicBezTo>
                    <a:pt x="1836" y="611"/>
                    <a:pt x="1836" y="1214"/>
                    <a:pt x="1836" y="1816"/>
                  </a:cubicBezTo>
                  <a:cubicBezTo>
                    <a:pt x="1234" y="1953"/>
                    <a:pt x="603" y="1953"/>
                    <a:pt x="0" y="1816"/>
                  </a:cubicBezTo>
                  <a:cubicBezTo>
                    <a:pt x="0" y="1214"/>
                    <a:pt x="0" y="611"/>
                    <a:pt x="0" y="0"/>
                  </a:cubicBezTo>
                </a:path>
              </a:pathLst>
            </a:custGeom>
            <a:solidFill>
              <a:schemeClr val="accent3"/>
            </a:solidFill>
            <a:ln>
              <a:noFill/>
            </a:ln>
            <a:effectLst/>
          </p:spPr>
          <p:txBody>
            <a:bodyPr wrap="none" anchor="ctr"/>
            <a:lstStyle/>
            <a:p>
              <a:endParaRPr lang="en-US" sz="900"/>
            </a:p>
          </p:txBody>
        </p:sp>
        <p:sp>
          <p:nvSpPr>
            <p:cNvPr id="86" name="Freeform 111"/>
            <p:cNvSpPr>
              <a:spLocks noChangeArrowheads="1"/>
            </p:cNvSpPr>
            <p:nvPr/>
          </p:nvSpPr>
          <p:spPr bwMode="auto">
            <a:xfrm>
              <a:off x="3330655" y="4027080"/>
              <a:ext cx="233365" cy="928003"/>
            </a:xfrm>
            <a:custGeom>
              <a:avLst/>
              <a:gdLst>
                <a:gd name="T0" fmla="*/ 558 w 559"/>
                <a:gd name="T1" fmla="*/ 2227 h 2228"/>
                <a:gd name="T2" fmla="*/ 0 w 559"/>
                <a:gd name="T3" fmla="*/ 1817 h 2228"/>
                <a:gd name="T4" fmla="*/ 0 w 559"/>
                <a:gd name="T5" fmla="*/ 0 h 2228"/>
                <a:gd name="T6" fmla="*/ 558 w 559"/>
                <a:gd name="T7" fmla="*/ 420 h 2228"/>
                <a:gd name="T8" fmla="*/ 558 w 559"/>
                <a:gd name="T9" fmla="*/ 2227 h 2228"/>
              </a:gdLst>
              <a:ahLst/>
              <a:cxnLst>
                <a:cxn ang="0">
                  <a:pos x="T0" y="T1"/>
                </a:cxn>
                <a:cxn ang="0">
                  <a:pos x="T2" y="T3"/>
                </a:cxn>
                <a:cxn ang="0">
                  <a:pos x="T4" y="T5"/>
                </a:cxn>
                <a:cxn ang="0">
                  <a:pos x="T6" y="T7"/>
                </a:cxn>
                <a:cxn ang="0">
                  <a:pos x="T8" y="T9"/>
                </a:cxn>
              </a:cxnLst>
              <a:rect l="0" t="0" r="r" b="b"/>
              <a:pathLst>
                <a:path w="559" h="2228">
                  <a:moveTo>
                    <a:pt x="558" y="2227"/>
                  </a:moveTo>
                  <a:lnTo>
                    <a:pt x="0" y="1817"/>
                  </a:lnTo>
                  <a:lnTo>
                    <a:pt x="0" y="0"/>
                  </a:lnTo>
                  <a:lnTo>
                    <a:pt x="558" y="420"/>
                  </a:lnTo>
                  <a:lnTo>
                    <a:pt x="558" y="2227"/>
                  </a:lnTo>
                </a:path>
              </a:pathLst>
            </a:custGeom>
            <a:solidFill>
              <a:schemeClr val="accent3">
                <a:lumMod val="75000"/>
              </a:schemeClr>
            </a:solidFill>
            <a:ln>
              <a:noFill/>
            </a:ln>
            <a:effectLst/>
          </p:spPr>
          <p:txBody>
            <a:bodyPr wrap="none" anchor="ctr"/>
            <a:lstStyle/>
            <a:p>
              <a:endParaRPr lang="en-US" sz="900"/>
            </a:p>
          </p:txBody>
        </p:sp>
        <p:sp>
          <p:nvSpPr>
            <p:cNvPr id="87" name="Freeform 112"/>
            <p:cNvSpPr>
              <a:spLocks noChangeArrowheads="1"/>
            </p:cNvSpPr>
            <p:nvPr/>
          </p:nvSpPr>
          <p:spPr bwMode="auto">
            <a:xfrm>
              <a:off x="3330655" y="4201785"/>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900" dirty="0"/>
            </a:p>
          </p:txBody>
        </p:sp>
        <p:sp>
          <p:nvSpPr>
            <p:cNvPr id="88" name="Text Box 113"/>
            <p:cNvSpPr txBox="1">
              <a:spLocks noChangeArrowheads="1"/>
            </p:cNvSpPr>
            <p:nvPr/>
          </p:nvSpPr>
          <p:spPr bwMode="auto">
            <a:xfrm>
              <a:off x="3540131" y="4218194"/>
              <a:ext cx="1348733" cy="35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nSpc>
                  <a:spcPct val="110000"/>
                </a:lnSpc>
                <a:buClrTx/>
                <a:buFontTx/>
                <a:buNone/>
              </a:pPr>
              <a:r>
                <a:rPr lang="en-US" sz="500">
                  <a:solidFill>
                    <a:srgbClr val="F1F0F0"/>
                  </a:solidFill>
                  <a:latin typeface="+mn-lt"/>
                  <a:cs typeface="Roboto Black" charset="0"/>
                </a:rPr>
                <a:t>OPTION 01</a:t>
              </a:r>
            </a:p>
          </p:txBody>
        </p:sp>
        <p:sp>
          <p:nvSpPr>
            <p:cNvPr id="89" name="Freeform 114"/>
            <p:cNvSpPr>
              <a:spLocks noChangeArrowheads="1"/>
            </p:cNvSpPr>
            <p:nvPr/>
          </p:nvSpPr>
          <p:spPr bwMode="auto">
            <a:xfrm>
              <a:off x="3330655" y="4174011"/>
              <a:ext cx="2028612" cy="757104"/>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accent3"/>
            </a:solidFill>
            <a:ln>
              <a:noFill/>
            </a:ln>
            <a:effectLst/>
          </p:spPr>
          <p:txBody>
            <a:bodyPr wrap="none" anchor="ctr"/>
            <a:lstStyle/>
            <a:p>
              <a:endParaRPr lang="en-US" sz="900"/>
            </a:p>
          </p:txBody>
        </p:sp>
        <p:sp>
          <p:nvSpPr>
            <p:cNvPr id="122" name="TextBox 121"/>
            <p:cNvSpPr txBox="1"/>
            <p:nvPr/>
          </p:nvSpPr>
          <p:spPr>
            <a:xfrm>
              <a:off x="4255407" y="3234804"/>
              <a:ext cx="184693" cy="307758"/>
            </a:xfrm>
            <a:prstGeom prst="rect">
              <a:avLst/>
            </a:prstGeom>
            <a:noFill/>
          </p:spPr>
          <p:txBody>
            <a:bodyPr wrap="none" lIns="91422" tIns="45711" rIns="91422" bIns="45711" rtlCol="0">
              <a:spAutoFit/>
            </a:bodyPr>
            <a:lstStyle/>
            <a:p>
              <a:pPr algn="ctr"/>
              <a:endParaRPr lang="id-ID" sz="1400" b="1" dirty="0">
                <a:solidFill>
                  <a:schemeClr val="bg1"/>
                </a:solidFill>
                <a:cs typeface="Lato Regular"/>
              </a:endParaRPr>
            </a:p>
          </p:txBody>
        </p:sp>
        <p:sp>
          <p:nvSpPr>
            <p:cNvPr id="123" name="TextBox 122"/>
            <p:cNvSpPr txBox="1"/>
            <p:nvPr/>
          </p:nvSpPr>
          <p:spPr>
            <a:xfrm>
              <a:off x="4091135" y="4197979"/>
              <a:ext cx="513246"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NN5</a:t>
              </a:r>
              <a:endParaRPr lang="id-ID" sz="1400" b="1" dirty="0">
                <a:solidFill>
                  <a:schemeClr val="bg1"/>
                </a:solidFill>
                <a:cs typeface="Lato Regular"/>
              </a:endParaRPr>
            </a:p>
          </p:txBody>
        </p:sp>
        <p:sp>
          <p:nvSpPr>
            <p:cNvPr id="124" name="TextBox 123"/>
            <p:cNvSpPr txBox="1"/>
            <p:nvPr/>
          </p:nvSpPr>
          <p:spPr>
            <a:xfrm>
              <a:off x="4255407" y="5985689"/>
              <a:ext cx="184693" cy="307758"/>
            </a:xfrm>
            <a:prstGeom prst="rect">
              <a:avLst/>
            </a:prstGeom>
            <a:noFill/>
          </p:spPr>
          <p:txBody>
            <a:bodyPr wrap="none" lIns="91422" tIns="45711" rIns="91422" bIns="45711" rtlCol="0">
              <a:spAutoFit/>
            </a:bodyPr>
            <a:lstStyle/>
            <a:p>
              <a:pPr algn="ctr"/>
              <a:endParaRPr lang="id-ID" sz="1400" b="1" dirty="0">
                <a:solidFill>
                  <a:schemeClr val="bg1"/>
                </a:solidFill>
                <a:cs typeface="Lato Regular"/>
              </a:endParaRPr>
            </a:p>
          </p:txBody>
        </p:sp>
        <p:sp>
          <p:nvSpPr>
            <p:cNvPr id="126" name="TextBox 125"/>
            <p:cNvSpPr txBox="1"/>
            <p:nvPr/>
          </p:nvSpPr>
          <p:spPr>
            <a:xfrm>
              <a:off x="4091137" y="2198357"/>
              <a:ext cx="513246"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NN4</a:t>
              </a:r>
              <a:endParaRPr lang="id-ID" sz="1400" b="1" dirty="0">
                <a:solidFill>
                  <a:schemeClr val="bg1"/>
                </a:solidFill>
                <a:cs typeface="Lato Regular"/>
              </a:endParaRPr>
            </a:p>
          </p:txBody>
        </p:sp>
      </p:grpSp>
      <p:sp>
        <p:nvSpPr>
          <p:cNvPr id="127" name="TextBox 126"/>
          <p:cNvSpPr txBox="1"/>
          <p:nvPr/>
        </p:nvSpPr>
        <p:spPr>
          <a:xfrm>
            <a:off x="3363576" y="724652"/>
            <a:ext cx="5935121" cy="2049774"/>
          </a:xfrm>
          <a:prstGeom prst="rect">
            <a:avLst/>
          </a:prstGeom>
          <a:noFill/>
        </p:spPr>
        <p:txBody>
          <a:bodyPr wrap="square" lIns="109710" tIns="54855" rIns="109710" bIns="54855" rtlCol="0">
            <a:spAutoFit/>
          </a:bodyPr>
          <a:lstStyle/>
          <a:p>
            <a:r>
              <a:rPr lang="en-GB" sz="1400" dirty="0">
                <a:highlight>
                  <a:srgbClr val="00FFFF"/>
                </a:highlight>
              </a:rPr>
              <a:t>Hyperparameters: layers =  [29, 20, 10, 5, 2],</a:t>
            </a:r>
            <a:r>
              <a:rPr lang="en-GB" sz="1400" dirty="0" err="1">
                <a:highlight>
                  <a:srgbClr val="00FFFF"/>
                </a:highlight>
              </a:rPr>
              <a:t>max_iter</a:t>
            </a:r>
            <a:r>
              <a:rPr lang="en-GB" sz="1400" dirty="0">
                <a:highlight>
                  <a:srgbClr val="00FFFF"/>
                </a:highlight>
              </a:rPr>
              <a:t> = 100,tolerance = 1e-6,block_size =128,</a:t>
            </a:r>
          </a:p>
          <a:p>
            <a:r>
              <a:rPr lang="en-GB" sz="1400" dirty="0">
                <a:highlight>
                  <a:srgbClr val="00FFFF"/>
                </a:highlight>
              </a:rPr>
              <a:t>solver = "</a:t>
            </a:r>
            <a:r>
              <a:rPr lang="en-GB" sz="1400" dirty="0" err="1">
                <a:highlight>
                  <a:srgbClr val="00FFFF"/>
                </a:highlight>
              </a:rPr>
              <a:t>gd</a:t>
            </a:r>
            <a:r>
              <a:rPr lang="en-GB" sz="1400" dirty="0">
                <a:highlight>
                  <a:srgbClr val="00FFFF"/>
                </a:highlight>
              </a:rPr>
              <a:t>“,</a:t>
            </a:r>
            <a:r>
              <a:rPr lang="en-GB" sz="1400" dirty="0" err="1">
                <a:highlight>
                  <a:srgbClr val="00FFFF"/>
                </a:highlight>
              </a:rPr>
              <a:t>step_size</a:t>
            </a:r>
            <a:r>
              <a:rPr lang="en-GB" sz="1400" dirty="0">
                <a:highlight>
                  <a:srgbClr val="00FFFF"/>
                </a:highlight>
              </a:rPr>
              <a:t> = 0.01</a:t>
            </a:r>
          </a:p>
          <a:p>
            <a:r>
              <a:rPr lang="en-GB" sz="1400" dirty="0">
                <a:highlight>
                  <a:srgbClr val="00FFFF"/>
                </a:highlight>
              </a:rPr>
              <a:t>AUC-ROC: </a:t>
            </a:r>
            <a:r>
              <a:rPr lang="en-US" sz="1400" dirty="0">
                <a:highlight>
                  <a:srgbClr val="00FFFF"/>
                </a:highlight>
              </a:rPr>
              <a:t>0.5</a:t>
            </a:r>
            <a:endParaRPr lang="en-GB" sz="1400" dirty="0">
              <a:highlight>
                <a:srgbClr val="00FFFF"/>
              </a:highlight>
            </a:endParaRPr>
          </a:p>
          <a:p>
            <a:r>
              <a:rPr lang="en-GB" sz="1400" dirty="0">
                <a:highlight>
                  <a:srgbClr val="00FFFF"/>
                </a:highlight>
              </a:rPr>
              <a:t>Precision: </a:t>
            </a:r>
            <a:r>
              <a:rPr lang="en-US" sz="1400" dirty="0">
                <a:highlight>
                  <a:srgbClr val="00FFFF"/>
                </a:highlight>
              </a:rPr>
              <a:t>0.24816930264487713</a:t>
            </a:r>
            <a:endParaRPr lang="en-GB" sz="1400" dirty="0">
              <a:highlight>
                <a:srgbClr val="00FFFF"/>
              </a:highlight>
            </a:endParaRPr>
          </a:p>
          <a:p>
            <a:r>
              <a:rPr lang="en-GB" sz="1400" dirty="0">
                <a:highlight>
                  <a:srgbClr val="00FFFF"/>
                </a:highlight>
              </a:rPr>
              <a:t>Recall: </a:t>
            </a:r>
            <a:r>
              <a:rPr lang="en-US" sz="1400" dirty="0">
                <a:highlight>
                  <a:srgbClr val="00FFFF"/>
                </a:highlight>
              </a:rPr>
              <a:t>0.49816593886462884</a:t>
            </a:r>
            <a:endParaRPr lang="en-GB" sz="1400" dirty="0">
              <a:highlight>
                <a:srgbClr val="00FFFF"/>
              </a:highlight>
            </a:endParaRPr>
          </a:p>
          <a:p>
            <a:r>
              <a:rPr lang="en-GB" sz="1400" dirty="0">
                <a:highlight>
                  <a:srgbClr val="00FFFF"/>
                </a:highlight>
              </a:rPr>
              <a:t>F1 score: </a:t>
            </a:r>
            <a:r>
              <a:rPr lang="en-US" sz="1400" dirty="0">
                <a:highlight>
                  <a:srgbClr val="00FFFF"/>
                </a:highlight>
              </a:rPr>
              <a:t>0.3312974834188927</a:t>
            </a:r>
          </a:p>
          <a:p>
            <a:r>
              <a:rPr lang="en-US" sz="1400" dirty="0" err="1">
                <a:highlight>
                  <a:srgbClr val="00FFFF"/>
                </a:highlight>
              </a:rPr>
              <a:t>AreaUnderPR</a:t>
            </a:r>
            <a:r>
              <a:rPr lang="en-US" sz="1400" dirty="0">
                <a:highlight>
                  <a:srgbClr val="00FFFF"/>
                </a:highlight>
              </a:rPr>
              <a:t>: 0.49816593886462884 </a:t>
            </a:r>
            <a:br>
              <a:rPr lang="en-US" sz="1400" dirty="0"/>
            </a:br>
            <a:endParaRPr lang="en-US" sz="1400" dirty="0">
              <a:ea typeface="Lato"/>
              <a:cs typeface="Lato Light"/>
            </a:endParaRPr>
          </a:p>
        </p:txBody>
      </p:sp>
      <p:grpSp>
        <p:nvGrpSpPr>
          <p:cNvPr id="3" name="Group 2"/>
          <p:cNvGrpSpPr/>
          <p:nvPr/>
        </p:nvGrpSpPr>
        <p:grpSpPr>
          <a:xfrm>
            <a:off x="2893303" y="721644"/>
            <a:ext cx="525123" cy="692787"/>
            <a:chOff x="5331704" y="2066327"/>
            <a:chExt cx="525123" cy="692787"/>
          </a:xfrm>
        </p:grpSpPr>
        <p:sp>
          <p:nvSpPr>
            <p:cNvPr id="73" name="Freeform 102"/>
            <p:cNvSpPr>
              <a:spLocks noChangeArrowheads="1"/>
            </p:cNvSpPr>
            <p:nvPr/>
          </p:nvSpPr>
          <p:spPr bwMode="auto">
            <a:xfrm>
              <a:off x="5331704" y="2066327"/>
              <a:ext cx="308702" cy="692787"/>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chemeClr val="accent1"/>
            </a:solidFill>
            <a:ln>
              <a:noFill/>
            </a:ln>
            <a:effectLst/>
          </p:spPr>
          <p:txBody>
            <a:bodyPr wrap="none" anchor="ctr"/>
            <a:lstStyle/>
            <a:p>
              <a:endParaRPr lang="en-US" sz="900"/>
            </a:p>
          </p:txBody>
        </p:sp>
        <p:sp>
          <p:nvSpPr>
            <p:cNvPr id="132" name="Round Same Side Corner Rectangle 131"/>
            <p:cNvSpPr/>
            <p:nvPr/>
          </p:nvSpPr>
          <p:spPr>
            <a:xfrm rot="10800000" flipH="1">
              <a:off x="5801978" y="2186983"/>
              <a:ext cx="54849" cy="456796"/>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sp>
        <p:nvSpPr>
          <p:cNvPr id="133" name="TextBox 132"/>
          <p:cNvSpPr txBox="1"/>
          <p:nvPr/>
        </p:nvSpPr>
        <p:spPr>
          <a:xfrm>
            <a:off x="3427052" y="2954060"/>
            <a:ext cx="7458661" cy="2326773"/>
          </a:xfrm>
          <a:prstGeom prst="rect">
            <a:avLst/>
          </a:prstGeom>
          <a:noFill/>
        </p:spPr>
        <p:txBody>
          <a:bodyPr wrap="square" lIns="109710" tIns="54855" rIns="109710" bIns="54855" rtlCol="0">
            <a:spAutoFit/>
          </a:bodyPr>
          <a:lstStyle/>
          <a:p>
            <a:r>
              <a:rPr lang="en-GB" sz="1400" dirty="0">
                <a:highlight>
                  <a:srgbClr val="00FF00"/>
                </a:highlight>
              </a:rPr>
              <a:t>Hyperparameters :layers = </a:t>
            </a:r>
            <a:r>
              <a:rPr lang="en-US" sz="1400" dirty="0">
                <a:highlight>
                  <a:srgbClr val="00FF00"/>
                </a:highlight>
              </a:rPr>
              <a:t> [29, 25, 20, 15, 10, 5, 2],</a:t>
            </a:r>
            <a:r>
              <a:rPr lang="en-GB" sz="1400" dirty="0" err="1">
                <a:highlight>
                  <a:srgbClr val="00FF00"/>
                </a:highlight>
              </a:rPr>
              <a:t>max_iter</a:t>
            </a:r>
            <a:r>
              <a:rPr lang="en-GB" sz="1400" dirty="0">
                <a:highlight>
                  <a:srgbClr val="00FF00"/>
                </a:highlight>
              </a:rPr>
              <a:t> = 200,tolerance = 1e-8,block_size = 64,solver = "l-</a:t>
            </a:r>
            <a:r>
              <a:rPr lang="en-GB" sz="1400" dirty="0" err="1">
                <a:highlight>
                  <a:srgbClr val="00FF00"/>
                </a:highlight>
              </a:rPr>
              <a:t>bfgs</a:t>
            </a:r>
            <a:r>
              <a:rPr lang="en-GB" sz="1400" dirty="0">
                <a:highlight>
                  <a:srgbClr val="00FF00"/>
                </a:highlight>
              </a:rPr>
              <a:t>“,</a:t>
            </a:r>
          </a:p>
          <a:p>
            <a:r>
              <a:rPr lang="en-GB" sz="1400" dirty="0" err="1">
                <a:highlight>
                  <a:srgbClr val="00FF00"/>
                </a:highlight>
              </a:rPr>
              <a:t>step_size</a:t>
            </a:r>
            <a:r>
              <a:rPr lang="en-GB" sz="1400" dirty="0">
                <a:highlight>
                  <a:srgbClr val="00FF00"/>
                </a:highlight>
              </a:rPr>
              <a:t> = 0.01</a:t>
            </a:r>
          </a:p>
          <a:p>
            <a:pPr algn="just"/>
            <a:r>
              <a:rPr lang="en-GB" sz="1400" dirty="0">
                <a:highlight>
                  <a:srgbClr val="00FF00"/>
                </a:highlight>
              </a:rPr>
              <a:t>AUC-ROC: </a:t>
            </a:r>
            <a:r>
              <a:rPr lang="en-US" sz="1400" dirty="0">
                <a:highlight>
                  <a:srgbClr val="00FF00"/>
                </a:highlight>
              </a:rPr>
              <a:t>0.9984336930038287</a:t>
            </a:r>
            <a:endParaRPr lang="en-GB" sz="1400" dirty="0">
              <a:highlight>
                <a:srgbClr val="00FF00"/>
              </a:highlight>
            </a:endParaRPr>
          </a:p>
          <a:p>
            <a:pPr algn="just"/>
            <a:r>
              <a:rPr lang="en-GB" sz="1400" dirty="0">
                <a:highlight>
                  <a:srgbClr val="00FF00"/>
                </a:highlight>
              </a:rPr>
              <a:t>Area under PR : </a:t>
            </a:r>
            <a:r>
              <a:rPr lang="en-US" sz="1400" dirty="0">
                <a:highlight>
                  <a:srgbClr val="00FF00"/>
                </a:highlight>
              </a:rPr>
              <a:t>0.9968542467668647</a:t>
            </a:r>
            <a:endParaRPr lang="en-GB" sz="1400" dirty="0">
              <a:highlight>
                <a:srgbClr val="00FF00"/>
              </a:highlight>
            </a:endParaRPr>
          </a:p>
          <a:p>
            <a:pPr algn="just"/>
            <a:r>
              <a:rPr lang="en-GB" sz="1400" dirty="0">
                <a:highlight>
                  <a:srgbClr val="00FF00"/>
                </a:highlight>
              </a:rPr>
              <a:t>F1 Score: </a:t>
            </a:r>
            <a:r>
              <a:rPr lang="en-US" sz="1400" dirty="0">
                <a:highlight>
                  <a:srgbClr val="00FF00"/>
                </a:highlight>
              </a:rPr>
              <a:t>0.9984279527783958</a:t>
            </a:r>
            <a:endParaRPr lang="en-GB" sz="1400" dirty="0">
              <a:highlight>
                <a:srgbClr val="00FF00"/>
              </a:highlight>
            </a:endParaRPr>
          </a:p>
          <a:p>
            <a:pPr algn="just"/>
            <a:r>
              <a:rPr lang="en-GB" sz="1400" dirty="0">
                <a:highlight>
                  <a:srgbClr val="00FF00"/>
                </a:highlight>
              </a:rPr>
              <a:t>Recall = </a:t>
            </a:r>
            <a:r>
              <a:rPr lang="en-US" sz="1400" dirty="0">
                <a:highlight>
                  <a:srgbClr val="00FF00"/>
                </a:highlight>
              </a:rPr>
              <a:t>0.9984279475982534</a:t>
            </a:r>
            <a:endParaRPr lang="en-GB" sz="1400" dirty="0">
              <a:highlight>
                <a:srgbClr val="00FF00"/>
              </a:highlight>
            </a:endParaRPr>
          </a:p>
          <a:p>
            <a:pPr algn="just"/>
            <a:r>
              <a:rPr lang="en-GB" sz="1400" dirty="0">
                <a:highlight>
                  <a:srgbClr val="00FF00"/>
                </a:highlight>
              </a:rPr>
              <a:t>Precision = </a:t>
            </a:r>
            <a:r>
              <a:rPr lang="en-US" sz="1400" dirty="0">
                <a:highlight>
                  <a:srgbClr val="00FF00"/>
                </a:highlight>
              </a:rPr>
              <a:t>0.9984328928871787</a:t>
            </a:r>
          </a:p>
          <a:p>
            <a:pPr algn="just"/>
            <a:endParaRPr lang="en-US" sz="1400" dirty="0">
              <a:highlight>
                <a:srgbClr val="00FF00"/>
              </a:highlight>
              <a:ea typeface="Lato"/>
              <a:cs typeface="Lato Light"/>
            </a:endParaRPr>
          </a:p>
          <a:p>
            <a:pPr algn="just"/>
            <a:r>
              <a:rPr lang="en-US" dirty="0">
                <a:solidFill>
                  <a:srgbClr val="FF0000"/>
                </a:solidFill>
                <a:highlight>
                  <a:srgbClr val="FFFF00"/>
                </a:highlight>
                <a:ea typeface="Lato"/>
                <a:cs typeface="Lato Light"/>
              </a:rPr>
              <a:t>This is the best performance !</a:t>
            </a:r>
          </a:p>
        </p:txBody>
      </p:sp>
      <p:grpSp>
        <p:nvGrpSpPr>
          <p:cNvPr id="5" name="Group 4"/>
          <p:cNvGrpSpPr/>
          <p:nvPr/>
        </p:nvGrpSpPr>
        <p:grpSpPr>
          <a:xfrm>
            <a:off x="2893303" y="2875646"/>
            <a:ext cx="525123" cy="692786"/>
            <a:chOff x="5331704" y="4060157"/>
            <a:chExt cx="525123" cy="692786"/>
          </a:xfrm>
        </p:grpSpPr>
        <p:sp>
          <p:nvSpPr>
            <p:cNvPr id="91" name="Freeform 116"/>
            <p:cNvSpPr>
              <a:spLocks noChangeArrowheads="1"/>
            </p:cNvSpPr>
            <p:nvPr/>
          </p:nvSpPr>
          <p:spPr bwMode="auto">
            <a:xfrm>
              <a:off x="5331704" y="4060157"/>
              <a:ext cx="308702" cy="692786"/>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chemeClr val="accent3"/>
            </a:solidFill>
            <a:ln>
              <a:noFill/>
            </a:ln>
            <a:effectLst/>
          </p:spPr>
          <p:txBody>
            <a:bodyPr wrap="none" anchor="ctr"/>
            <a:lstStyle/>
            <a:p>
              <a:endParaRPr lang="en-US" sz="900"/>
            </a:p>
          </p:txBody>
        </p:sp>
        <p:sp>
          <p:nvSpPr>
            <p:cNvPr id="135" name="Round Same Side Corner Rectangle 134"/>
            <p:cNvSpPr/>
            <p:nvPr/>
          </p:nvSpPr>
          <p:spPr>
            <a:xfrm rot="10800000" flipH="1">
              <a:off x="5801978" y="4172559"/>
              <a:ext cx="54849" cy="456796"/>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900" dirty="0">
                <a:solidFill>
                  <a:schemeClr val="tx1"/>
                </a:solidFill>
              </a:endParaRPr>
            </a:p>
          </p:txBody>
        </p:sp>
      </p:grpSp>
      <p:grpSp>
        <p:nvGrpSpPr>
          <p:cNvPr id="49" name="Group 48">
            <a:extLst>
              <a:ext uri="{FF2B5EF4-FFF2-40B4-BE49-F238E27FC236}">
                <a16:creationId xmlns:a16="http://schemas.microsoft.com/office/drawing/2014/main" id="{40EB2C99-4AE5-4854-8345-696E7524D185}"/>
              </a:ext>
            </a:extLst>
          </p:cNvPr>
          <p:cNvGrpSpPr/>
          <p:nvPr/>
        </p:nvGrpSpPr>
        <p:grpSpPr>
          <a:xfrm>
            <a:off x="1466722" y="-1035591"/>
            <a:ext cx="11100762" cy="1877891"/>
            <a:chOff x="4284799" y="482545"/>
            <a:chExt cx="11100762" cy="1877891"/>
          </a:xfrm>
        </p:grpSpPr>
        <p:sp>
          <p:nvSpPr>
            <p:cNvPr id="52" name="Rectangle 51">
              <a:extLst>
                <a:ext uri="{FF2B5EF4-FFF2-40B4-BE49-F238E27FC236}">
                  <a16:creationId xmlns:a16="http://schemas.microsoft.com/office/drawing/2014/main" id="{CF6C1BC3-9D78-48A7-A3DD-23830922B816}"/>
                </a:ext>
              </a:extLst>
            </p:cNvPr>
            <p:cNvSpPr/>
            <p:nvPr/>
          </p:nvSpPr>
          <p:spPr>
            <a:xfrm>
              <a:off x="10761839" y="1714105"/>
              <a:ext cx="4623722" cy="646331"/>
            </a:xfrm>
            <a:prstGeom prst="rect">
              <a:avLst/>
            </a:prstGeom>
          </p:spPr>
          <p:txBody>
            <a:bodyPr wrap="square">
              <a:spAutoFit/>
            </a:bodyPr>
            <a:lstStyle/>
            <a:p>
              <a:pPr algn="ctr"/>
              <a:r>
                <a:rPr lang="en-GB" sz="3600" b="1" dirty="0">
                  <a:solidFill>
                    <a:schemeClr val="tx1">
                      <a:lumMod val="95000"/>
                      <a:lumOff val="5000"/>
                    </a:schemeClr>
                  </a:solidFill>
                  <a:cs typeface="Lato Heavy" panose="020F0902020204030203" pitchFamily="34" charset="0"/>
                </a:rPr>
                <a:t>Testing </a:t>
              </a:r>
              <a:r>
                <a:rPr lang="id-ID" sz="3600" b="1" dirty="0">
                  <a:solidFill>
                    <a:schemeClr val="tx1">
                      <a:lumMod val="95000"/>
                      <a:lumOff val="5000"/>
                    </a:schemeClr>
                  </a:solidFill>
                  <a:cs typeface="Lato Heavy" panose="020F0902020204030203" pitchFamily="34" charset="0"/>
                </a:rPr>
                <a:t> </a:t>
              </a:r>
              <a:r>
                <a:rPr lang="en-US" sz="3600" b="1" spc="100" dirty="0">
                  <a:gradFill>
                    <a:gsLst>
                      <a:gs pos="0">
                        <a:schemeClr val="accent1"/>
                      </a:gs>
                      <a:gs pos="100000">
                        <a:schemeClr val="accent2"/>
                      </a:gs>
                    </a:gsLst>
                    <a:lin ang="2700000" scaled="1"/>
                  </a:gradFill>
                  <a:cs typeface="Lato Heavy" panose="020F0902020204030203" pitchFamily="34" charset="0"/>
                </a:rPr>
                <a:t>Results</a:t>
              </a:r>
              <a:endParaRPr lang="id-ID" sz="3600" b="1" dirty="0">
                <a:solidFill>
                  <a:schemeClr val="accent1"/>
                </a:solidFill>
                <a:cs typeface="Lato Heavy" panose="020F0902020204030203" pitchFamily="34" charset="0"/>
              </a:endParaRPr>
            </a:p>
          </p:txBody>
        </p:sp>
        <p:sp>
          <p:nvSpPr>
            <p:cNvPr id="53" name="Rectangle 52">
              <a:extLst>
                <a:ext uri="{FF2B5EF4-FFF2-40B4-BE49-F238E27FC236}">
                  <a16:creationId xmlns:a16="http://schemas.microsoft.com/office/drawing/2014/main" id="{98BA8D71-93CC-405D-B820-8724DB4839EB}"/>
                </a:ext>
              </a:extLst>
            </p:cNvPr>
            <p:cNvSpPr/>
            <p:nvPr/>
          </p:nvSpPr>
          <p:spPr>
            <a:xfrm>
              <a:off x="4284799" y="482545"/>
              <a:ext cx="4381755" cy="276999"/>
            </a:xfrm>
            <a:prstGeom prst="rect">
              <a:avLst/>
            </a:prstGeom>
          </p:spPr>
          <p:txBody>
            <a:bodyPr wrap="square">
              <a:spAutoFit/>
            </a:bodyPr>
            <a:lstStyle/>
            <a:p>
              <a:pPr algn="ctr"/>
              <a:endParaRPr lang="id-ID" sz="1200" spc="300" dirty="0">
                <a:solidFill>
                  <a:schemeClr val="bg1">
                    <a:lumMod val="75000"/>
                  </a:schemeClr>
                </a:solidFill>
                <a:cs typeface="Lato Light" panose="020F0402020204030203" pitchFamily="34" charset="0"/>
              </a:endParaRPr>
            </a:p>
          </p:txBody>
        </p:sp>
      </p:grpSp>
      <p:sp>
        <p:nvSpPr>
          <p:cNvPr id="59" name="TextBox 58">
            <a:extLst>
              <a:ext uri="{FF2B5EF4-FFF2-40B4-BE49-F238E27FC236}">
                <a16:creationId xmlns:a16="http://schemas.microsoft.com/office/drawing/2014/main" id="{9EC63EB5-3615-4616-B5B8-8CFF51F40F34}"/>
              </a:ext>
            </a:extLst>
          </p:cNvPr>
          <p:cNvSpPr txBox="1"/>
          <p:nvPr/>
        </p:nvSpPr>
        <p:spPr>
          <a:xfrm>
            <a:off x="1634364" y="5521741"/>
            <a:ext cx="513246" cy="307758"/>
          </a:xfrm>
          <a:prstGeom prst="rect">
            <a:avLst/>
          </a:prstGeom>
          <a:noFill/>
        </p:spPr>
        <p:txBody>
          <a:bodyPr wrap="none" lIns="91422" tIns="45711" rIns="91422" bIns="45711" rtlCol="0">
            <a:spAutoFit/>
          </a:bodyPr>
          <a:lstStyle/>
          <a:p>
            <a:pPr algn="ctr"/>
            <a:r>
              <a:rPr lang="en-GB" sz="1400" b="1" dirty="0">
                <a:solidFill>
                  <a:schemeClr val="bg1"/>
                </a:solidFill>
                <a:cs typeface="Lato Regular"/>
              </a:rPr>
              <a:t>NN5</a:t>
            </a:r>
            <a:endParaRPr lang="id-ID" sz="1400" b="1" dirty="0">
              <a:solidFill>
                <a:schemeClr val="bg1"/>
              </a:solidFill>
              <a:cs typeface="Lato Regular"/>
            </a:endParaRPr>
          </a:p>
        </p:txBody>
      </p:sp>
    </p:spTree>
    <p:extLst>
      <p:ext uri="{BB962C8B-B14F-4D97-AF65-F5344CB8AC3E}">
        <p14:creationId xmlns:p14="http://schemas.microsoft.com/office/powerpoint/2010/main" val="2592601453"/>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wipe(down)">
                                      <p:cBhvr>
                                        <p:cTn id="15" dur="500"/>
                                        <p:tgtEl>
                                          <p:spTgt spid="127"/>
                                        </p:tgtEl>
                                      </p:cBhvr>
                                    </p:animEffect>
                                  </p:childTnLst>
                                </p:cTn>
                              </p:par>
                            </p:childTnLst>
                          </p:cTn>
                        </p:par>
                        <p:par>
                          <p:cTn id="16" fill="hold">
                            <p:stCondLst>
                              <p:cond delay="1500"/>
                            </p:stCondLst>
                            <p:childTnLst>
                              <p:par>
                                <p:cTn id="17" presetID="16" presetClass="entr" presetSubtype="4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Horizontal)">
                                      <p:cBhvr>
                                        <p:cTn id="19" dur="500"/>
                                        <p:tgtEl>
                                          <p:spTgt spid="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3"/>
                                        </p:tgtEl>
                                        <p:attrNameLst>
                                          <p:attrName>style.visibility</p:attrName>
                                        </p:attrNameLst>
                                      </p:cBhvr>
                                      <p:to>
                                        <p:strVal val="visible"/>
                                      </p:to>
                                    </p:set>
                                    <p:animEffect transition="in" filter="wipe(down)">
                                      <p:cBhvr>
                                        <p:cTn id="2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1010812" y="674449"/>
            <a:ext cx="5622217" cy="677108"/>
          </a:xfrm>
          <a:prstGeom prst="rect">
            <a:avLst/>
          </a:prstGeom>
          <a:noFill/>
        </p:spPr>
        <p:txBody>
          <a:bodyPr wrap="square" rtlCol="0">
            <a:spAutoFit/>
          </a:bodyPr>
          <a:lstStyle/>
          <a:p>
            <a:r>
              <a:rPr lang="en-GB"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rPr>
              <a:t>L-BFGS</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B4E8BFF3-CA8C-4CEA-9A42-C12D1BA642F1}"/>
              </a:ext>
            </a:extLst>
          </p:cNvPr>
          <p:cNvSpPr/>
          <p:nvPr/>
        </p:nvSpPr>
        <p:spPr>
          <a:xfrm>
            <a:off x="1017814" y="2426106"/>
            <a:ext cx="9593036" cy="1900777"/>
          </a:xfrm>
          <a:prstGeom prst="rect">
            <a:avLst/>
          </a:prstGeom>
        </p:spPr>
        <p:txBody>
          <a:bodyPr wrap="square">
            <a:spAutoFit/>
          </a:bodyPr>
          <a:lstStyle/>
          <a:p>
            <a:pPr>
              <a:lnSpc>
                <a:spcPct val="150000"/>
              </a:lnSpc>
            </a:pPr>
            <a:r>
              <a:rPr lang="en-GB" sz="1600" dirty="0"/>
              <a:t>L-BFGS (Limited-memory </a:t>
            </a:r>
            <a:r>
              <a:rPr lang="en-GB" sz="1600" dirty="0" err="1"/>
              <a:t>Broyden</a:t>
            </a:r>
            <a:r>
              <a:rPr lang="en-GB" sz="1600" dirty="0"/>
              <a:t>-Fletcher-Goldfarb-</a:t>
            </a:r>
            <a:r>
              <a:rPr lang="en-GB" sz="1600" dirty="0" err="1"/>
              <a:t>Shanno</a:t>
            </a:r>
            <a:r>
              <a:rPr lang="en-GB" sz="1600" dirty="0"/>
              <a:t>) algorithm is a widely used optimization algorithm for training neural networks. L-BFGS is an iterative optimization algorithm that approximates the Hessian matrix, which represents the second-order derivatives of the loss function with respect to the weights of the neural network.</a:t>
            </a:r>
          </a:p>
          <a:p>
            <a:pPr>
              <a:lnSpc>
                <a:spcPct val="150000"/>
              </a:lnSpc>
            </a:pPr>
            <a:r>
              <a:rPr lang="en-GB" sz="1600" dirty="0"/>
              <a:t>It is the optimizer that produced the best performance in our case.</a:t>
            </a:r>
          </a:p>
        </p:txBody>
      </p:sp>
      <p:sp>
        <p:nvSpPr>
          <p:cNvPr id="27" name="TextBox 26">
            <a:extLst>
              <a:ext uri="{FF2B5EF4-FFF2-40B4-BE49-F238E27FC236}">
                <a16:creationId xmlns:a16="http://schemas.microsoft.com/office/drawing/2014/main" id="{56472329-9026-4A8F-B52F-CDD2DC64D29F}"/>
              </a:ext>
            </a:extLst>
          </p:cNvPr>
          <p:cNvSpPr txBox="1"/>
          <p:nvPr/>
        </p:nvSpPr>
        <p:spPr>
          <a:xfrm>
            <a:off x="1083632" y="1685475"/>
            <a:ext cx="242374" cy="400110"/>
          </a:xfrm>
          <a:prstGeom prst="rect">
            <a:avLst/>
          </a:prstGeom>
          <a:noFill/>
        </p:spPr>
        <p:txBody>
          <a:bodyPr wrap="none" rtlCol="0">
            <a:spAutoFit/>
          </a:bodyPr>
          <a:lstStyle/>
          <a:p>
            <a:r>
              <a:rPr lang="en-GB" sz="2000" dirty="0"/>
              <a:t> </a:t>
            </a:r>
            <a:endParaRPr lang="en-US" sz="2000" b="1" dirty="0">
              <a:solidFill>
                <a:schemeClr val="tx1">
                  <a:lumMod val="65000"/>
                  <a:lumOff val="35000"/>
                </a:schemeClr>
              </a:solidFill>
              <a:cs typeface="Segoe UI Light" panose="020B0502040204020203" pitchFamily="34" charset="0"/>
            </a:endParaRP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219832" y="2122669"/>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09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848887" y="305174"/>
            <a:ext cx="8041748"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Results Summarization </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878973" y="982282"/>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 name="Table 6">
            <a:extLst>
              <a:ext uri="{FF2B5EF4-FFF2-40B4-BE49-F238E27FC236}">
                <a16:creationId xmlns:a16="http://schemas.microsoft.com/office/drawing/2014/main" id="{6DA68961-6EC2-49C5-AA58-E41039B23CA3}"/>
              </a:ext>
            </a:extLst>
          </p:cNvPr>
          <p:cNvGraphicFramePr>
            <a:graphicFrameLocks noGrp="1"/>
          </p:cNvGraphicFramePr>
          <p:nvPr>
            <p:extLst>
              <p:ext uri="{D42A27DB-BD31-4B8C-83A1-F6EECF244321}">
                <p14:modId xmlns:p14="http://schemas.microsoft.com/office/powerpoint/2010/main" val="1445279261"/>
              </p:ext>
            </p:extLst>
          </p:nvPr>
        </p:nvGraphicFramePr>
        <p:xfrm>
          <a:off x="631050" y="1925603"/>
          <a:ext cx="9889562" cy="4138139"/>
        </p:xfrm>
        <a:graphic>
          <a:graphicData uri="http://schemas.openxmlformats.org/drawingml/2006/table">
            <a:tbl>
              <a:tblPr firstRow="1" bandRow="1">
                <a:tableStyleId>{5C22544A-7EE6-4342-B048-85BDC9FD1C3A}</a:tableStyleId>
              </a:tblPr>
              <a:tblGrid>
                <a:gridCol w="2311915">
                  <a:extLst>
                    <a:ext uri="{9D8B030D-6E8A-4147-A177-3AD203B41FA5}">
                      <a16:colId xmlns:a16="http://schemas.microsoft.com/office/drawing/2014/main" val="1969554905"/>
                    </a:ext>
                  </a:extLst>
                </a:gridCol>
                <a:gridCol w="1260424">
                  <a:extLst>
                    <a:ext uri="{9D8B030D-6E8A-4147-A177-3AD203B41FA5}">
                      <a16:colId xmlns:a16="http://schemas.microsoft.com/office/drawing/2014/main" val="1335892990"/>
                    </a:ext>
                  </a:extLst>
                </a:gridCol>
                <a:gridCol w="1372443">
                  <a:extLst>
                    <a:ext uri="{9D8B030D-6E8A-4147-A177-3AD203B41FA5}">
                      <a16:colId xmlns:a16="http://schemas.microsoft.com/office/drawing/2014/main" val="1410049492"/>
                    </a:ext>
                  </a:extLst>
                </a:gridCol>
                <a:gridCol w="1648260">
                  <a:extLst>
                    <a:ext uri="{9D8B030D-6E8A-4147-A177-3AD203B41FA5}">
                      <a16:colId xmlns:a16="http://schemas.microsoft.com/office/drawing/2014/main" val="2523643086"/>
                    </a:ext>
                  </a:extLst>
                </a:gridCol>
                <a:gridCol w="1648260">
                  <a:extLst>
                    <a:ext uri="{9D8B030D-6E8A-4147-A177-3AD203B41FA5}">
                      <a16:colId xmlns:a16="http://schemas.microsoft.com/office/drawing/2014/main" val="3095631818"/>
                    </a:ext>
                  </a:extLst>
                </a:gridCol>
                <a:gridCol w="1648260">
                  <a:extLst>
                    <a:ext uri="{9D8B030D-6E8A-4147-A177-3AD203B41FA5}">
                      <a16:colId xmlns:a16="http://schemas.microsoft.com/office/drawing/2014/main" val="553905694"/>
                    </a:ext>
                  </a:extLst>
                </a:gridCol>
              </a:tblGrid>
              <a:tr h="358333">
                <a:tc>
                  <a:txBody>
                    <a:bodyPr/>
                    <a:lstStyle/>
                    <a:p>
                      <a:r>
                        <a:rPr lang="en-GB" dirty="0">
                          <a:solidFill>
                            <a:schemeClr val="tx1"/>
                          </a:solidFill>
                        </a:rPr>
                        <a:t>Model</a:t>
                      </a:r>
                      <a:endParaRPr lang="en-US" dirty="0">
                        <a:solidFill>
                          <a:schemeClr val="tx1"/>
                        </a:solidFill>
                      </a:endParaRPr>
                    </a:p>
                  </a:txBody>
                  <a:tcPr>
                    <a:solidFill>
                      <a:schemeClr val="bg2"/>
                    </a:solidFill>
                  </a:tcPr>
                </a:tc>
                <a:tc>
                  <a:txBody>
                    <a:bodyPr/>
                    <a:lstStyle/>
                    <a:p>
                      <a:r>
                        <a:rPr lang="en-GB" dirty="0">
                          <a:solidFill>
                            <a:schemeClr val="tx1"/>
                          </a:solidFill>
                        </a:rPr>
                        <a:t>Precision</a:t>
                      </a:r>
                      <a:endParaRPr lang="en-US" dirty="0">
                        <a:solidFill>
                          <a:schemeClr val="tx1"/>
                        </a:solidFill>
                      </a:endParaRPr>
                    </a:p>
                  </a:txBody>
                  <a:tcPr>
                    <a:solidFill>
                      <a:schemeClr val="bg2"/>
                    </a:solidFill>
                  </a:tcPr>
                </a:tc>
                <a:tc>
                  <a:txBody>
                    <a:bodyPr/>
                    <a:lstStyle/>
                    <a:p>
                      <a:r>
                        <a:rPr lang="en-GB" dirty="0">
                          <a:solidFill>
                            <a:schemeClr val="tx1"/>
                          </a:solidFill>
                        </a:rPr>
                        <a:t>Recall</a:t>
                      </a:r>
                      <a:endParaRPr lang="en-US" dirty="0">
                        <a:solidFill>
                          <a:schemeClr val="tx1"/>
                        </a:solidFill>
                      </a:endParaRPr>
                    </a:p>
                  </a:txBody>
                  <a:tcPr>
                    <a:solidFill>
                      <a:schemeClr val="bg2"/>
                    </a:solidFill>
                  </a:tcPr>
                </a:tc>
                <a:tc>
                  <a:txBody>
                    <a:bodyPr/>
                    <a:lstStyle/>
                    <a:p>
                      <a:r>
                        <a:rPr lang="en-GB" dirty="0">
                          <a:solidFill>
                            <a:schemeClr val="tx1"/>
                          </a:solidFill>
                        </a:rPr>
                        <a:t>F1 Score</a:t>
                      </a:r>
                      <a:endParaRPr lang="en-US" dirty="0">
                        <a:solidFill>
                          <a:schemeClr val="tx1"/>
                        </a:solidFill>
                      </a:endParaRPr>
                    </a:p>
                  </a:txBody>
                  <a:tcPr>
                    <a:solidFill>
                      <a:schemeClr val="bg2"/>
                    </a:solidFill>
                  </a:tcPr>
                </a:tc>
                <a:tc>
                  <a:txBody>
                    <a:bodyPr/>
                    <a:lstStyle/>
                    <a:p>
                      <a:r>
                        <a:rPr lang="en-GB" dirty="0">
                          <a:solidFill>
                            <a:schemeClr val="tx1"/>
                          </a:solidFill>
                        </a:rPr>
                        <a:t>AUROC</a:t>
                      </a:r>
                      <a:endParaRPr lang="en-US" dirty="0">
                        <a:solidFill>
                          <a:schemeClr val="tx1"/>
                        </a:solidFill>
                      </a:endParaRPr>
                    </a:p>
                  </a:txBody>
                  <a:tcPr>
                    <a:solidFill>
                      <a:schemeClr val="bg2"/>
                    </a:solidFill>
                  </a:tcPr>
                </a:tc>
                <a:tc>
                  <a:txBody>
                    <a:bodyPr/>
                    <a:lstStyle/>
                    <a:p>
                      <a:r>
                        <a:rPr lang="en-GB" dirty="0">
                          <a:solidFill>
                            <a:schemeClr val="tx1"/>
                          </a:solidFill>
                        </a:rPr>
                        <a:t>AUPRC</a:t>
                      </a:r>
                      <a:endParaRPr lang="en-US" dirty="0">
                        <a:solidFill>
                          <a:schemeClr val="tx1"/>
                        </a:solidFill>
                      </a:endParaRPr>
                    </a:p>
                  </a:txBody>
                  <a:tcPr>
                    <a:solidFill>
                      <a:schemeClr val="bg2"/>
                    </a:solidFill>
                  </a:tcPr>
                </a:tc>
                <a:extLst>
                  <a:ext uri="{0D108BD9-81ED-4DB2-BD59-A6C34878D82A}">
                    <a16:rowId xmlns:a16="http://schemas.microsoft.com/office/drawing/2014/main" val="187446583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Logistic Regression</a:t>
                      </a:r>
                      <a:endParaRPr lang="en-US" dirty="0">
                        <a:effectLst/>
                      </a:endParaRPr>
                    </a:p>
                  </a:txBody>
                  <a:tcPr>
                    <a:solidFill>
                      <a:schemeClr val="bg2"/>
                    </a:solidFill>
                  </a:tcPr>
                </a:tc>
                <a:tc>
                  <a:txBody>
                    <a:bodyPr/>
                    <a:lstStyle/>
                    <a:p>
                      <a:r>
                        <a:rPr lang="en-US" sz="1800" kern="1200" dirty="0">
                          <a:solidFill>
                            <a:schemeClr val="dk1"/>
                          </a:solidFill>
                          <a:effectLst/>
                          <a:latin typeface="+mn-lt"/>
                          <a:ea typeface="+mn-ea"/>
                          <a:cs typeface="+mn-cs"/>
                        </a:rPr>
                        <a:t>98.066%</a:t>
                      </a:r>
                      <a:endParaRPr lang="en-US" dirty="0">
                        <a:solidFill>
                          <a:schemeClr val="tx1"/>
                        </a:solidFill>
                      </a:endParaRPr>
                    </a:p>
                  </a:txBody>
                  <a:tcPr>
                    <a:solidFill>
                      <a:schemeClr val="bg2"/>
                    </a:solidFill>
                  </a:tcPr>
                </a:tc>
                <a:tc>
                  <a:txBody>
                    <a:bodyPr/>
                    <a:lstStyle/>
                    <a:p>
                      <a:r>
                        <a:rPr lang="en-US" dirty="0">
                          <a:solidFill>
                            <a:schemeClr val="tx1"/>
                          </a:solidFill>
                        </a:rPr>
                        <a:t>98.061%</a:t>
                      </a:r>
                    </a:p>
                  </a:txBody>
                  <a:tcPr>
                    <a:solidFill>
                      <a:schemeClr val="bg2"/>
                    </a:solidFill>
                  </a:tcPr>
                </a:tc>
                <a:tc>
                  <a:txBody>
                    <a:bodyPr/>
                    <a:lstStyle/>
                    <a:p>
                      <a:r>
                        <a:rPr lang="en-US" dirty="0">
                          <a:solidFill>
                            <a:schemeClr val="tx1"/>
                          </a:solidFill>
                        </a:rPr>
                        <a:t>98.061%</a:t>
                      </a:r>
                    </a:p>
                  </a:txBody>
                  <a:tcPr>
                    <a:solidFill>
                      <a:schemeClr val="bg2"/>
                    </a:solidFill>
                  </a:tcPr>
                </a:tc>
                <a:tc>
                  <a:txBody>
                    <a:bodyPr/>
                    <a:lstStyle/>
                    <a:p>
                      <a:r>
                        <a:rPr lang="en-US" dirty="0">
                          <a:solidFill>
                            <a:schemeClr val="tx1"/>
                          </a:solidFill>
                        </a:rPr>
                        <a:t>99.814%</a:t>
                      </a:r>
                    </a:p>
                  </a:txBody>
                  <a:tcPr>
                    <a:solidFill>
                      <a:schemeClr val="bg2"/>
                    </a:solidFill>
                  </a:tcPr>
                </a:tc>
                <a:tc>
                  <a:txBody>
                    <a:bodyPr/>
                    <a:lstStyle/>
                    <a:p>
                      <a:r>
                        <a:rPr lang="en-US" dirty="0">
                          <a:solidFill>
                            <a:schemeClr val="tx1"/>
                          </a:solidFill>
                        </a:rPr>
                        <a:t>97.958%</a:t>
                      </a:r>
                    </a:p>
                  </a:txBody>
                  <a:tcPr>
                    <a:solidFill>
                      <a:schemeClr val="bg2"/>
                    </a:solidFill>
                  </a:tcPr>
                </a:tc>
                <a:extLst>
                  <a:ext uri="{0D108BD9-81ED-4DB2-BD59-A6C34878D82A}">
                    <a16:rowId xmlns:a16="http://schemas.microsoft.com/office/drawing/2014/main" val="3544532146"/>
                  </a:ext>
                </a:extLst>
              </a:tr>
              <a:tr h="377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Decision Tree</a:t>
                      </a:r>
                      <a:endParaRPr lang="en-US" dirty="0">
                        <a:effectLst/>
                      </a:endParaRPr>
                    </a:p>
                  </a:txBody>
                  <a:tcPr>
                    <a:solidFill>
                      <a:schemeClr val="bg2"/>
                    </a:solidFill>
                  </a:tcPr>
                </a:tc>
                <a:tc>
                  <a:txBody>
                    <a:bodyPr/>
                    <a:lstStyle/>
                    <a:p>
                      <a:r>
                        <a:rPr lang="en-US" dirty="0">
                          <a:solidFill>
                            <a:schemeClr val="tx1"/>
                          </a:solidFill>
                        </a:rPr>
                        <a:t>98.066%</a:t>
                      </a:r>
                    </a:p>
                  </a:txBody>
                  <a:tcPr>
                    <a:solidFill>
                      <a:schemeClr val="bg2"/>
                    </a:solidFill>
                  </a:tcPr>
                </a:tc>
                <a:tc>
                  <a:txBody>
                    <a:bodyPr/>
                    <a:lstStyle/>
                    <a:p>
                      <a:r>
                        <a:rPr lang="en-US" dirty="0">
                          <a:solidFill>
                            <a:schemeClr val="tx1"/>
                          </a:solidFill>
                        </a:rPr>
                        <a:t>98.066%</a:t>
                      </a:r>
                    </a:p>
                  </a:txBody>
                  <a:tcPr>
                    <a:solidFill>
                      <a:schemeClr val="bg2"/>
                    </a:solidFill>
                  </a:tcPr>
                </a:tc>
                <a:tc>
                  <a:txBody>
                    <a:bodyPr/>
                    <a:lstStyle/>
                    <a:p>
                      <a:r>
                        <a:rPr lang="en-US" dirty="0">
                          <a:solidFill>
                            <a:schemeClr val="tx1"/>
                          </a:solidFill>
                        </a:rPr>
                        <a:t>99.392%</a:t>
                      </a:r>
                    </a:p>
                  </a:txBody>
                  <a:tcPr>
                    <a:solidFill>
                      <a:schemeClr val="bg2"/>
                    </a:solidFill>
                  </a:tcPr>
                </a:tc>
                <a:tc>
                  <a:txBody>
                    <a:bodyPr/>
                    <a:lstStyle/>
                    <a:p>
                      <a:r>
                        <a:rPr lang="en-US" dirty="0">
                          <a:solidFill>
                            <a:schemeClr val="tx1"/>
                          </a:solidFill>
                        </a:rPr>
                        <a:t>99.067%</a:t>
                      </a:r>
                    </a:p>
                  </a:txBody>
                  <a:tcPr>
                    <a:solidFill>
                      <a:schemeClr val="bg2"/>
                    </a:solidFill>
                  </a:tcPr>
                </a:tc>
                <a:tc>
                  <a:txBody>
                    <a:bodyPr/>
                    <a:lstStyle/>
                    <a:p>
                      <a:r>
                        <a:rPr lang="en-US" dirty="0">
                          <a:solidFill>
                            <a:schemeClr val="tx1"/>
                          </a:solidFill>
                        </a:rPr>
                        <a:t>99.392%</a:t>
                      </a:r>
                    </a:p>
                  </a:txBody>
                  <a:tcPr>
                    <a:solidFill>
                      <a:schemeClr val="bg2"/>
                    </a:solidFill>
                  </a:tcPr>
                </a:tc>
                <a:extLst>
                  <a:ext uri="{0D108BD9-81ED-4DB2-BD59-A6C34878D82A}">
                    <a16:rowId xmlns:a16="http://schemas.microsoft.com/office/drawing/2014/main" val="23796186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Random Forest</a:t>
                      </a:r>
                      <a:endParaRPr lang="en-US" dirty="0">
                        <a:effectLst/>
                      </a:endParaRPr>
                    </a:p>
                  </a:txBody>
                  <a:tcPr>
                    <a:solidFill>
                      <a:schemeClr val="bg2"/>
                    </a:solidFill>
                  </a:tcPr>
                </a:tc>
                <a:tc>
                  <a:txBody>
                    <a:bodyPr/>
                    <a:lstStyle/>
                    <a:p>
                      <a:r>
                        <a:rPr lang="en-US" dirty="0">
                          <a:solidFill>
                            <a:schemeClr val="tx1"/>
                          </a:solidFill>
                        </a:rPr>
                        <a:t>99%</a:t>
                      </a:r>
                    </a:p>
                  </a:txBody>
                  <a:tcPr>
                    <a:solidFill>
                      <a:schemeClr val="bg2"/>
                    </a:solidFill>
                  </a:tcPr>
                </a:tc>
                <a:tc>
                  <a:txBody>
                    <a:bodyPr/>
                    <a:lstStyle/>
                    <a:p>
                      <a:r>
                        <a:rPr lang="en-GB" dirty="0">
                          <a:solidFill>
                            <a:schemeClr val="tx1"/>
                          </a:solidFill>
                        </a:rPr>
                        <a:t>99%</a:t>
                      </a:r>
                      <a:endParaRPr lang="en-US" dirty="0">
                        <a:solidFill>
                          <a:schemeClr val="tx1"/>
                        </a:solidFill>
                      </a:endParaRPr>
                    </a:p>
                  </a:txBody>
                  <a:tcPr>
                    <a:solidFill>
                      <a:schemeClr val="bg2"/>
                    </a:solidFill>
                  </a:tcPr>
                </a:tc>
                <a:tc>
                  <a:txBody>
                    <a:bodyPr/>
                    <a:lstStyle/>
                    <a:p>
                      <a:r>
                        <a:rPr lang="en-US" dirty="0">
                          <a:solidFill>
                            <a:schemeClr val="tx1"/>
                          </a:solidFill>
                        </a:rPr>
                        <a:t>98.992%</a:t>
                      </a:r>
                    </a:p>
                  </a:txBody>
                  <a:tcPr>
                    <a:solidFill>
                      <a:schemeClr val="bg2"/>
                    </a:solidFill>
                  </a:tcPr>
                </a:tc>
                <a:tc>
                  <a:txBody>
                    <a:bodyPr/>
                    <a:lstStyle/>
                    <a:p>
                      <a:r>
                        <a:rPr lang="en-US" dirty="0">
                          <a:solidFill>
                            <a:schemeClr val="tx1"/>
                          </a:solidFill>
                        </a:rPr>
                        <a:t>98.99%</a:t>
                      </a:r>
                    </a:p>
                  </a:txBody>
                  <a:tcPr>
                    <a:solidFill>
                      <a:schemeClr val="bg2"/>
                    </a:solidFill>
                  </a:tcPr>
                </a:tc>
                <a:tc>
                  <a:txBody>
                    <a:bodyPr/>
                    <a:lstStyle/>
                    <a:p>
                      <a:r>
                        <a:rPr lang="en-US" dirty="0">
                          <a:solidFill>
                            <a:schemeClr val="tx1"/>
                          </a:solidFill>
                        </a:rPr>
                        <a:t>99.272%</a:t>
                      </a:r>
                    </a:p>
                  </a:txBody>
                  <a:tcPr>
                    <a:solidFill>
                      <a:schemeClr val="bg2"/>
                    </a:solidFill>
                  </a:tcPr>
                </a:tc>
                <a:extLst>
                  <a:ext uri="{0D108BD9-81ED-4DB2-BD59-A6C34878D82A}">
                    <a16:rowId xmlns:a16="http://schemas.microsoft.com/office/drawing/2014/main" val="1051120034"/>
                  </a:ext>
                </a:extLst>
              </a:tr>
              <a:tr h="421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SVM</a:t>
                      </a:r>
                      <a:endParaRPr lang="en-US" dirty="0">
                        <a:effectLst/>
                      </a:endParaRPr>
                    </a:p>
                  </a:txBody>
                  <a:tcPr>
                    <a:solidFill>
                      <a:schemeClr val="bg2"/>
                    </a:solidFill>
                  </a:tcPr>
                </a:tc>
                <a:tc>
                  <a:txBody>
                    <a:bodyPr/>
                    <a:lstStyle/>
                    <a:p>
                      <a:r>
                        <a:rPr lang="en-GB" dirty="0">
                          <a:solidFill>
                            <a:schemeClr val="tx1"/>
                          </a:solidFill>
                        </a:rPr>
                        <a:t>96%</a:t>
                      </a:r>
                      <a:endParaRPr lang="en-US" dirty="0">
                        <a:solidFill>
                          <a:schemeClr val="tx1"/>
                        </a:solidFill>
                      </a:endParaRPr>
                    </a:p>
                  </a:txBody>
                  <a:tcPr>
                    <a:solidFill>
                      <a:schemeClr val="bg2"/>
                    </a:solidFill>
                  </a:tcPr>
                </a:tc>
                <a:tc>
                  <a:txBody>
                    <a:bodyPr/>
                    <a:lstStyle/>
                    <a:p>
                      <a:r>
                        <a:rPr lang="en-GB" dirty="0">
                          <a:solidFill>
                            <a:schemeClr val="tx1"/>
                          </a:solidFill>
                        </a:rPr>
                        <a:t>95%</a:t>
                      </a:r>
                      <a:endParaRPr lang="en-US" dirty="0">
                        <a:solidFill>
                          <a:schemeClr val="tx1"/>
                        </a:solidFill>
                      </a:endParaRPr>
                    </a:p>
                  </a:txBody>
                  <a:tcPr>
                    <a:solidFill>
                      <a:schemeClr val="bg2"/>
                    </a:solidFill>
                  </a:tcPr>
                </a:tc>
                <a:tc>
                  <a:txBody>
                    <a:bodyPr/>
                    <a:lstStyle/>
                    <a:p>
                      <a:r>
                        <a:rPr lang="en-US" dirty="0">
                          <a:solidFill>
                            <a:schemeClr val="tx1"/>
                          </a:solidFill>
                        </a:rPr>
                        <a:t>95.349%</a:t>
                      </a:r>
                    </a:p>
                  </a:txBody>
                  <a:tcPr>
                    <a:solidFill>
                      <a:schemeClr val="bg2"/>
                    </a:solidFill>
                  </a:tcPr>
                </a:tc>
                <a:tc>
                  <a:txBody>
                    <a:bodyPr/>
                    <a:lstStyle/>
                    <a:p>
                      <a:r>
                        <a:rPr lang="en-US" dirty="0">
                          <a:solidFill>
                            <a:schemeClr val="tx1"/>
                          </a:solidFill>
                        </a:rPr>
                        <a:t>97.495%</a:t>
                      </a:r>
                    </a:p>
                  </a:txBody>
                  <a:tcPr>
                    <a:solidFill>
                      <a:schemeClr val="bg2"/>
                    </a:solidFill>
                  </a:tcPr>
                </a:tc>
                <a:tc>
                  <a:txBody>
                    <a:bodyPr/>
                    <a:lstStyle/>
                    <a:p>
                      <a:r>
                        <a:rPr lang="en-US" dirty="0">
                          <a:solidFill>
                            <a:schemeClr val="tx1"/>
                          </a:solidFill>
                        </a:rPr>
                        <a:t>95.359%</a:t>
                      </a:r>
                    </a:p>
                  </a:txBody>
                  <a:tcPr>
                    <a:solidFill>
                      <a:schemeClr val="bg2"/>
                    </a:solidFill>
                  </a:tcPr>
                </a:tc>
                <a:extLst>
                  <a:ext uri="{0D108BD9-81ED-4DB2-BD59-A6C34878D82A}">
                    <a16:rowId xmlns:a16="http://schemas.microsoft.com/office/drawing/2014/main" val="1917793595"/>
                  </a:ext>
                </a:extLst>
              </a:tr>
              <a:tr h="412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err="1">
                          <a:solidFill>
                            <a:schemeClr val="dk1"/>
                          </a:solidFill>
                          <a:effectLst/>
                          <a:latin typeface="+mn-lt"/>
                          <a:ea typeface="+mn-ea"/>
                          <a:cs typeface="+mn-cs"/>
                        </a:rPr>
                        <a:t>XGBoost</a:t>
                      </a:r>
                      <a:endParaRPr lang="en-US" dirty="0">
                        <a:effectLst/>
                      </a:endParaRPr>
                    </a:p>
                  </a:txBody>
                  <a:tcPr>
                    <a:solidFill>
                      <a:schemeClr val="bg2"/>
                    </a:solidFill>
                  </a:tcPr>
                </a:tc>
                <a:tc>
                  <a:txBody>
                    <a:bodyPr/>
                    <a:lstStyle/>
                    <a:p>
                      <a:r>
                        <a:rPr lang="en-US" dirty="0">
                          <a:solidFill>
                            <a:schemeClr val="tx1"/>
                          </a:solidFill>
                        </a:rPr>
                        <a:t>99.436%</a:t>
                      </a:r>
                    </a:p>
                  </a:txBody>
                  <a:tcPr>
                    <a:solidFill>
                      <a:schemeClr val="bg2"/>
                    </a:solidFill>
                  </a:tcPr>
                </a:tc>
                <a:tc>
                  <a:txBody>
                    <a:bodyPr/>
                    <a:lstStyle/>
                    <a:p>
                      <a:r>
                        <a:rPr lang="en-US" dirty="0">
                          <a:solidFill>
                            <a:schemeClr val="tx1"/>
                          </a:solidFill>
                        </a:rPr>
                        <a:t>99.435%</a:t>
                      </a:r>
                    </a:p>
                  </a:txBody>
                  <a:tcPr>
                    <a:solidFill>
                      <a:schemeClr val="bg2"/>
                    </a:solidFill>
                  </a:tcPr>
                </a:tc>
                <a:tc>
                  <a:txBody>
                    <a:bodyPr/>
                    <a:lstStyle/>
                    <a:p>
                      <a:r>
                        <a:rPr lang="en-US" dirty="0">
                          <a:solidFill>
                            <a:schemeClr val="tx1"/>
                          </a:solidFill>
                        </a:rPr>
                        <a:t>99.435%</a:t>
                      </a:r>
                    </a:p>
                  </a:txBody>
                  <a:tcPr>
                    <a:solidFill>
                      <a:schemeClr val="bg2"/>
                    </a:solidFill>
                  </a:tcPr>
                </a:tc>
                <a:tc>
                  <a:txBody>
                    <a:bodyPr/>
                    <a:lstStyle/>
                    <a:p>
                      <a:r>
                        <a:rPr lang="en-US" dirty="0">
                          <a:solidFill>
                            <a:schemeClr val="tx1"/>
                          </a:solidFill>
                        </a:rPr>
                        <a:t>99.435%</a:t>
                      </a:r>
                    </a:p>
                  </a:txBody>
                  <a:tcPr>
                    <a:solidFill>
                      <a:schemeClr val="bg2"/>
                    </a:solidFill>
                  </a:tcPr>
                </a:tc>
                <a:tc>
                  <a:txBody>
                    <a:bodyPr/>
                    <a:lstStyle/>
                    <a:p>
                      <a:r>
                        <a:rPr lang="en-US" dirty="0">
                          <a:solidFill>
                            <a:schemeClr val="tx1"/>
                          </a:solidFill>
                        </a:rPr>
                        <a:t>99.435%</a:t>
                      </a:r>
                    </a:p>
                  </a:txBody>
                  <a:tcPr>
                    <a:solidFill>
                      <a:schemeClr val="bg2"/>
                    </a:solidFill>
                  </a:tcPr>
                </a:tc>
                <a:extLst>
                  <a:ext uri="{0D108BD9-81ED-4DB2-BD59-A6C34878D82A}">
                    <a16:rowId xmlns:a16="http://schemas.microsoft.com/office/drawing/2014/main" val="908693471"/>
                  </a:ext>
                </a:extLst>
              </a:tr>
              <a:tr h="358333">
                <a:tc>
                  <a:txBody>
                    <a:bodyPr/>
                    <a:lstStyle/>
                    <a:p>
                      <a:r>
                        <a:rPr lang="en-GB" b="1" dirty="0">
                          <a:solidFill>
                            <a:schemeClr val="tx1"/>
                          </a:solidFill>
                        </a:rPr>
                        <a:t>NN1</a:t>
                      </a:r>
                      <a:endParaRPr lang="en-US" b="1" dirty="0">
                        <a:solidFill>
                          <a:schemeClr val="tx1"/>
                        </a:solidFill>
                      </a:endParaRPr>
                    </a:p>
                  </a:txBody>
                  <a:tcPr>
                    <a:solidFill>
                      <a:schemeClr val="bg2"/>
                    </a:solidFill>
                  </a:tcPr>
                </a:tc>
                <a:tc>
                  <a:txBody>
                    <a:bodyPr/>
                    <a:lstStyle/>
                    <a:p>
                      <a:r>
                        <a:rPr lang="en-US" dirty="0">
                          <a:solidFill>
                            <a:schemeClr val="tx1"/>
                          </a:solidFill>
                        </a:rPr>
                        <a:t>99.56%</a:t>
                      </a:r>
                    </a:p>
                  </a:txBody>
                  <a:tcPr>
                    <a:solidFill>
                      <a:schemeClr val="bg2"/>
                    </a:solidFill>
                  </a:tcPr>
                </a:tc>
                <a:tc>
                  <a:txBody>
                    <a:bodyPr/>
                    <a:lstStyle/>
                    <a:p>
                      <a:r>
                        <a:rPr lang="en-US" dirty="0">
                          <a:solidFill>
                            <a:schemeClr val="tx1"/>
                          </a:solidFill>
                        </a:rPr>
                        <a:t>99.55%</a:t>
                      </a:r>
                    </a:p>
                  </a:txBody>
                  <a:tcPr>
                    <a:solidFill>
                      <a:schemeClr val="bg2"/>
                    </a:solidFill>
                  </a:tcPr>
                </a:tc>
                <a:tc>
                  <a:txBody>
                    <a:bodyPr/>
                    <a:lstStyle/>
                    <a:p>
                      <a:r>
                        <a:rPr lang="en-US" dirty="0">
                          <a:solidFill>
                            <a:schemeClr val="tx1"/>
                          </a:solidFill>
                        </a:rPr>
                        <a:t>99.55%</a:t>
                      </a:r>
                    </a:p>
                  </a:txBody>
                  <a:tcPr>
                    <a:solidFill>
                      <a:schemeClr val="bg2"/>
                    </a:solidFill>
                  </a:tcPr>
                </a:tc>
                <a:tc>
                  <a:txBody>
                    <a:bodyPr/>
                    <a:lstStyle/>
                    <a:p>
                      <a:r>
                        <a:rPr lang="en-US" dirty="0">
                          <a:solidFill>
                            <a:schemeClr val="tx1"/>
                          </a:solidFill>
                        </a:rPr>
                        <a:t>99.55%</a:t>
                      </a:r>
                    </a:p>
                  </a:txBody>
                  <a:tcPr>
                    <a:solidFill>
                      <a:schemeClr val="bg2"/>
                    </a:solidFill>
                  </a:tcPr>
                </a:tc>
                <a:tc>
                  <a:txBody>
                    <a:bodyPr/>
                    <a:lstStyle/>
                    <a:p>
                      <a:r>
                        <a:rPr lang="en-US" dirty="0">
                          <a:solidFill>
                            <a:schemeClr val="tx1"/>
                          </a:solidFill>
                        </a:rPr>
                        <a:t>99.75%</a:t>
                      </a:r>
                    </a:p>
                  </a:txBody>
                  <a:tcPr>
                    <a:solidFill>
                      <a:schemeClr val="bg2"/>
                    </a:solidFill>
                  </a:tcPr>
                </a:tc>
                <a:extLst>
                  <a:ext uri="{0D108BD9-81ED-4DB2-BD59-A6C34878D82A}">
                    <a16:rowId xmlns:a16="http://schemas.microsoft.com/office/drawing/2014/main" val="1618420600"/>
                  </a:ext>
                </a:extLst>
              </a:tr>
              <a:tr h="358333">
                <a:tc>
                  <a:txBody>
                    <a:bodyPr/>
                    <a:lstStyle/>
                    <a:p>
                      <a:r>
                        <a:rPr lang="en-GB" b="1" dirty="0">
                          <a:solidFill>
                            <a:schemeClr val="tx1"/>
                          </a:solidFill>
                        </a:rPr>
                        <a:t>NN2</a:t>
                      </a:r>
                      <a:endParaRPr lang="en-US" b="1" dirty="0">
                        <a:solidFill>
                          <a:schemeClr val="tx1"/>
                        </a:solidFill>
                      </a:endParaRPr>
                    </a:p>
                  </a:txBody>
                  <a:tcPr>
                    <a:solidFill>
                      <a:schemeClr val="bg2"/>
                    </a:solidFill>
                  </a:tcPr>
                </a:tc>
                <a:tc>
                  <a:txBody>
                    <a:bodyPr/>
                    <a:lstStyle/>
                    <a:p>
                      <a:r>
                        <a:rPr lang="en-US" dirty="0">
                          <a:solidFill>
                            <a:schemeClr val="tx1"/>
                          </a:solidFill>
                        </a:rPr>
                        <a:t>99.72%</a:t>
                      </a:r>
                    </a:p>
                  </a:txBody>
                  <a:tcPr>
                    <a:solidFill>
                      <a:schemeClr val="bg2"/>
                    </a:solidFill>
                  </a:tcPr>
                </a:tc>
                <a:tc>
                  <a:txBody>
                    <a:bodyPr/>
                    <a:lstStyle/>
                    <a:p>
                      <a:r>
                        <a:rPr lang="en-US">
                          <a:solidFill>
                            <a:schemeClr val="tx1"/>
                          </a:solidFill>
                        </a:rPr>
                        <a:t>99.72%</a:t>
                      </a:r>
                      <a:endParaRPr lang="en-US" dirty="0">
                        <a:solidFill>
                          <a:schemeClr val="tx1"/>
                        </a:solidFill>
                      </a:endParaRPr>
                    </a:p>
                  </a:txBody>
                  <a:tcPr>
                    <a:solidFill>
                      <a:schemeClr val="bg2"/>
                    </a:solidFill>
                  </a:tcPr>
                </a:tc>
                <a:tc>
                  <a:txBody>
                    <a:bodyPr/>
                    <a:lstStyle/>
                    <a:p>
                      <a:r>
                        <a:rPr lang="en-US" dirty="0">
                          <a:solidFill>
                            <a:schemeClr val="tx1"/>
                          </a:solidFill>
                        </a:rPr>
                        <a:t>99.72%</a:t>
                      </a:r>
                    </a:p>
                  </a:txBody>
                  <a:tcPr>
                    <a:solidFill>
                      <a:schemeClr val="bg2"/>
                    </a:solidFill>
                  </a:tcPr>
                </a:tc>
                <a:tc>
                  <a:txBody>
                    <a:bodyPr/>
                    <a:lstStyle/>
                    <a:p>
                      <a:r>
                        <a:rPr lang="en-US" dirty="0">
                          <a:solidFill>
                            <a:schemeClr val="tx1"/>
                          </a:solidFill>
                        </a:rPr>
                        <a:t>99.72%</a:t>
                      </a:r>
                    </a:p>
                  </a:txBody>
                  <a:tcPr>
                    <a:solidFill>
                      <a:schemeClr val="bg2"/>
                    </a:solidFill>
                  </a:tcPr>
                </a:tc>
                <a:tc>
                  <a:txBody>
                    <a:bodyPr/>
                    <a:lstStyle/>
                    <a:p>
                      <a:r>
                        <a:rPr lang="en-US" dirty="0">
                          <a:solidFill>
                            <a:schemeClr val="tx1"/>
                          </a:solidFill>
                        </a:rPr>
                        <a:t>99.45%</a:t>
                      </a:r>
                    </a:p>
                  </a:txBody>
                  <a:tcPr>
                    <a:solidFill>
                      <a:schemeClr val="bg2"/>
                    </a:solidFill>
                  </a:tcPr>
                </a:tc>
                <a:extLst>
                  <a:ext uri="{0D108BD9-81ED-4DB2-BD59-A6C34878D82A}">
                    <a16:rowId xmlns:a16="http://schemas.microsoft.com/office/drawing/2014/main" val="2059216994"/>
                  </a:ext>
                </a:extLst>
              </a:tr>
              <a:tr h="358333">
                <a:tc>
                  <a:txBody>
                    <a:bodyPr/>
                    <a:lstStyle/>
                    <a:p>
                      <a:r>
                        <a:rPr lang="en-GB" b="1" dirty="0">
                          <a:solidFill>
                            <a:schemeClr val="tx1"/>
                          </a:solidFill>
                        </a:rPr>
                        <a:t>NN3</a:t>
                      </a:r>
                      <a:endParaRPr lang="en-US" b="1" dirty="0">
                        <a:solidFill>
                          <a:schemeClr val="tx1"/>
                        </a:solidFill>
                      </a:endParaRPr>
                    </a:p>
                  </a:txBody>
                  <a:tcPr>
                    <a:solidFill>
                      <a:schemeClr val="bg2"/>
                    </a:solidFill>
                  </a:tcPr>
                </a:tc>
                <a:tc>
                  <a:txBody>
                    <a:bodyPr/>
                    <a:lstStyle/>
                    <a:p>
                      <a:r>
                        <a:rPr lang="en-US" dirty="0">
                          <a:solidFill>
                            <a:schemeClr val="tx1"/>
                          </a:solidFill>
                        </a:rPr>
                        <a:t>60.77%</a:t>
                      </a:r>
                    </a:p>
                  </a:txBody>
                  <a:tcPr>
                    <a:solidFill>
                      <a:schemeClr val="bg2"/>
                    </a:solidFill>
                  </a:tcPr>
                </a:tc>
                <a:tc>
                  <a:txBody>
                    <a:bodyPr/>
                    <a:lstStyle/>
                    <a:p>
                      <a:r>
                        <a:rPr lang="en-US" dirty="0">
                          <a:solidFill>
                            <a:schemeClr val="tx1"/>
                          </a:solidFill>
                        </a:rPr>
                        <a:t>60.66%</a:t>
                      </a:r>
                    </a:p>
                  </a:txBody>
                  <a:tcPr>
                    <a:solidFill>
                      <a:schemeClr val="bg2"/>
                    </a:solidFill>
                  </a:tcPr>
                </a:tc>
                <a:tc>
                  <a:txBody>
                    <a:bodyPr/>
                    <a:lstStyle/>
                    <a:p>
                      <a:r>
                        <a:rPr lang="en-US" dirty="0">
                          <a:solidFill>
                            <a:schemeClr val="tx1"/>
                          </a:solidFill>
                        </a:rPr>
                        <a:t>60.66%</a:t>
                      </a:r>
                    </a:p>
                  </a:txBody>
                  <a:tcPr>
                    <a:solidFill>
                      <a:schemeClr val="bg2"/>
                    </a:solidFill>
                  </a:tcPr>
                </a:tc>
                <a:tc>
                  <a:txBody>
                    <a:bodyPr/>
                    <a:lstStyle/>
                    <a:p>
                      <a:r>
                        <a:rPr lang="en-US" dirty="0">
                          <a:solidFill>
                            <a:schemeClr val="tx1"/>
                          </a:solidFill>
                        </a:rPr>
                        <a:t>60.71%</a:t>
                      </a:r>
                    </a:p>
                  </a:txBody>
                  <a:tcPr>
                    <a:solidFill>
                      <a:schemeClr val="bg2"/>
                    </a:solidFill>
                  </a:tcPr>
                </a:tc>
                <a:tc>
                  <a:txBody>
                    <a:bodyPr/>
                    <a:lstStyle/>
                    <a:p>
                      <a:r>
                        <a:rPr lang="en-US" dirty="0">
                          <a:solidFill>
                            <a:schemeClr val="tx1"/>
                          </a:solidFill>
                        </a:rPr>
                        <a:t>58.92%</a:t>
                      </a:r>
                    </a:p>
                  </a:txBody>
                  <a:tcPr>
                    <a:solidFill>
                      <a:schemeClr val="bg2"/>
                    </a:solidFill>
                  </a:tcPr>
                </a:tc>
                <a:extLst>
                  <a:ext uri="{0D108BD9-81ED-4DB2-BD59-A6C34878D82A}">
                    <a16:rowId xmlns:a16="http://schemas.microsoft.com/office/drawing/2014/main" val="3608680284"/>
                  </a:ext>
                </a:extLst>
              </a:tr>
              <a:tr h="358333">
                <a:tc>
                  <a:txBody>
                    <a:bodyPr/>
                    <a:lstStyle/>
                    <a:p>
                      <a:r>
                        <a:rPr lang="en-GB" b="1" dirty="0">
                          <a:solidFill>
                            <a:schemeClr val="tx1"/>
                          </a:solidFill>
                        </a:rPr>
                        <a:t>NN4</a:t>
                      </a:r>
                      <a:endParaRPr lang="en-US" b="1" dirty="0">
                        <a:solidFill>
                          <a:schemeClr val="tx1"/>
                        </a:solidFill>
                      </a:endParaRPr>
                    </a:p>
                  </a:txBody>
                  <a:tcPr>
                    <a:solidFill>
                      <a:schemeClr val="bg2"/>
                    </a:solidFill>
                  </a:tcPr>
                </a:tc>
                <a:tc>
                  <a:txBody>
                    <a:bodyPr/>
                    <a:lstStyle/>
                    <a:p>
                      <a:r>
                        <a:rPr lang="en-US" dirty="0">
                          <a:solidFill>
                            <a:schemeClr val="tx1"/>
                          </a:solidFill>
                        </a:rPr>
                        <a:t>24.81%</a:t>
                      </a:r>
                    </a:p>
                  </a:txBody>
                  <a:tcPr>
                    <a:solidFill>
                      <a:schemeClr val="bg2"/>
                    </a:solidFill>
                  </a:tcPr>
                </a:tc>
                <a:tc>
                  <a:txBody>
                    <a:bodyPr/>
                    <a:lstStyle/>
                    <a:p>
                      <a:r>
                        <a:rPr lang="en-US" dirty="0">
                          <a:solidFill>
                            <a:schemeClr val="tx1"/>
                          </a:solidFill>
                        </a:rPr>
                        <a:t>49.81%</a:t>
                      </a:r>
                    </a:p>
                  </a:txBody>
                  <a:tcPr>
                    <a:solidFill>
                      <a:schemeClr val="bg2"/>
                    </a:solidFill>
                  </a:tcPr>
                </a:tc>
                <a:tc>
                  <a:txBody>
                    <a:bodyPr/>
                    <a:lstStyle/>
                    <a:p>
                      <a:r>
                        <a:rPr lang="en-US" dirty="0">
                          <a:solidFill>
                            <a:schemeClr val="tx1"/>
                          </a:solidFill>
                        </a:rPr>
                        <a:t>33.12%</a:t>
                      </a:r>
                    </a:p>
                  </a:txBody>
                  <a:tcPr>
                    <a:solidFill>
                      <a:schemeClr val="bg2"/>
                    </a:solidFill>
                  </a:tcPr>
                </a:tc>
                <a:tc>
                  <a:txBody>
                    <a:bodyPr/>
                    <a:lstStyle/>
                    <a:p>
                      <a:r>
                        <a:rPr lang="en-GB" dirty="0">
                          <a:solidFill>
                            <a:schemeClr val="tx1"/>
                          </a:solidFill>
                        </a:rPr>
                        <a:t>50%</a:t>
                      </a:r>
                      <a:endParaRPr lang="en-US" dirty="0">
                        <a:solidFill>
                          <a:schemeClr val="tx1"/>
                        </a:solidFill>
                      </a:endParaRPr>
                    </a:p>
                  </a:txBody>
                  <a:tcPr>
                    <a:solidFill>
                      <a:schemeClr val="bg2"/>
                    </a:solidFill>
                  </a:tcPr>
                </a:tc>
                <a:tc>
                  <a:txBody>
                    <a:bodyPr/>
                    <a:lstStyle/>
                    <a:p>
                      <a:r>
                        <a:rPr lang="en-US" dirty="0">
                          <a:solidFill>
                            <a:schemeClr val="tx1"/>
                          </a:solidFill>
                        </a:rPr>
                        <a:t>49.81%</a:t>
                      </a:r>
                    </a:p>
                  </a:txBody>
                  <a:tcPr>
                    <a:solidFill>
                      <a:schemeClr val="bg2"/>
                    </a:solidFill>
                  </a:tcPr>
                </a:tc>
                <a:extLst>
                  <a:ext uri="{0D108BD9-81ED-4DB2-BD59-A6C34878D82A}">
                    <a16:rowId xmlns:a16="http://schemas.microsoft.com/office/drawing/2014/main" val="1830665400"/>
                  </a:ext>
                </a:extLst>
              </a:tr>
              <a:tr h="358333">
                <a:tc>
                  <a:txBody>
                    <a:bodyPr/>
                    <a:lstStyle/>
                    <a:p>
                      <a:r>
                        <a:rPr lang="en-GB" b="1" dirty="0">
                          <a:solidFill>
                            <a:schemeClr val="tx1"/>
                          </a:solidFill>
                        </a:rPr>
                        <a:t>NN5</a:t>
                      </a:r>
                      <a:endParaRPr lang="en-US" b="1" dirty="0">
                        <a:solidFill>
                          <a:schemeClr val="tx1"/>
                        </a:solidFill>
                      </a:endParaRPr>
                    </a:p>
                  </a:txBody>
                  <a:tcPr>
                    <a:solidFill>
                      <a:schemeClr val="bg2"/>
                    </a:solidFill>
                  </a:tcPr>
                </a:tc>
                <a:tc>
                  <a:txBody>
                    <a:bodyPr/>
                    <a:lstStyle/>
                    <a:p>
                      <a:r>
                        <a:rPr lang="en-US" dirty="0">
                          <a:solidFill>
                            <a:schemeClr val="tx1"/>
                          </a:solidFill>
                        </a:rPr>
                        <a:t>99.84%</a:t>
                      </a:r>
                    </a:p>
                  </a:txBody>
                  <a:tcPr>
                    <a:solidFill>
                      <a:schemeClr val="bg2"/>
                    </a:solidFill>
                  </a:tcPr>
                </a:tc>
                <a:tc>
                  <a:txBody>
                    <a:bodyPr/>
                    <a:lstStyle/>
                    <a:p>
                      <a:r>
                        <a:rPr lang="en-US" dirty="0">
                          <a:solidFill>
                            <a:schemeClr val="tx1"/>
                          </a:solidFill>
                        </a:rPr>
                        <a:t>99.84%</a:t>
                      </a:r>
                    </a:p>
                  </a:txBody>
                  <a:tcPr>
                    <a:solidFill>
                      <a:schemeClr val="bg2"/>
                    </a:solidFill>
                  </a:tcPr>
                </a:tc>
                <a:tc>
                  <a:txBody>
                    <a:bodyPr/>
                    <a:lstStyle/>
                    <a:p>
                      <a:r>
                        <a:rPr lang="en-US" dirty="0">
                          <a:solidFill>
                            <a:schemeClr val="tx1"/>
                          </a:solidFill>
                        </a:rPr>
                        <a:t>99.84%</a:t>
                      </a:r>
                    </a:p>
                  </a:txBody>
                  <a:tcPr>
                    <a:solidFill>
                      <a:schemeClr val="bg2"/>
                    </a:solidFill>
                  </a:tcPr>
                </a:tc>
                <a:tc>
                  <a:txBody>
                    <a:bodyPr/>
                    <a:lstStyle/>
                    <a:p>
                      <a:r>
                        <a:rPr lang="en-US" dirty="0">
                          <a:solidFill>
                            <a:schemeClr val="tx1"/>
                          </a:solidFill>
                        </a:rPr>
                        <a:t>99.84%</a:t>
                      </a:r>
                    </a:p>
                  </a:txBody>
                  <a:tcPr>
                    <a:solidFill>
                      <a:schemeClr val="bg2"/>
                    </a:solidFill>
                  </a:tcPr>
                </a:tc>
                <a:tc>
                  <a:txBody>
                    <a:bodyPr/>
                    <a:lstStyle/>
                    <a:p>
                      <a:r>
                        <a:rPr lang="en-US" dirty="0">
                          <a:solidFill>
                            <a:schemeClr val="tx1"/>
                          </a:solidFill>
                        </a:rPr>
                        <a:t>99.68%</a:t>
                      </a:r>
                    </a:p>
                  </a:txBody>
                  <a:tcPr>
                    <a:solidFill>
                      <a:schemeClr val="bg2"/>
                    </a:solidFill>
                  </a:tcPr>
                </a:tc>
                <a:extLst>
                  <a:ext uri="{0D108BD9-81ED-4DB2-BD59-A6C34878D82A}">
                    <a16:rowId xmlns:a16="http://schemas.microsoft.com/office/drawing/2014/main" val="230430824"/>
                  </a:ext>
                </a:extLst>
              </a:tr>
            </a:tbl>
          </a:graphicData>
        </a:graphic>
      </p:graphicFrame>
    </p:spTree>
    <p:extLst>
      <p:ext uri="{BB962C8B-B14F-4D97-AF65-F5344CB8AC3E}">
        <p14:creationId xmlns:p14="http://schemas.microsoft.com/office/powerpoint/2010/main" val="137127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up)">
                                      <p:cBhvr>
                                        <p:cTn id="1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1010812" y="674449"/>
            <a:ext cx="8041748"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Comparison with other paper results</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7" name="TextBox 26">
            <a:extLst>
              <a:ext uri="{FF2B5EF4-FFF2-40B4-BE49-F238E27FC236}">
                <a16:creationId xmlns:a16="http://schemas.microsoft.com/office/drawing/2014/main" id="{56472329-9026-4A8F-B52F-CDD2DC64D29F}"/>
              </a:ext>
            </a:extLst>
          </p:cNvPr>
          <p:cNvSpPr txBox="1"/>
          <p:nvPr/>
        </p:nvSpPr>
        <p:spPr>
          <a:xfrm>
            <a:off x="1083633" y="1685475"/>
            <a:ext cx="8929048" cy="923330"/>
          </a:xfrm>
          <a:prstGeom prst="rect">
            <a:avLst/>
          </a:prstGeom>
          <a:noFill/>
        </p:spPr>
        <p:txBody>
          <a:bodyPr wrap="square" rtlCol="0">
            <a:spAutoFit/>
          </a:bodyPr>
          <a:lstStyle/>
          <a:p>
            <a:r>
              <a:rPr lang="en-GB" dirty="0" err="1"/>
              <a:t>Ileberi</a:t>
            </a:r>
            <a:r>
              <a:rPr lang="en-GB" dirty="0"/>
              <a:t>, E., Sun, Y. &amp; Wang, Z. A machine learning based credit card fraud detection using</a:t>
            </a:r>
          </a:p>
          <a:p>
            <a:r>
              <a:rPr lang="en-GB" dirty="0"/>
              <a:t> the GA algorithm for feature selection. </a:t>
            </a:r>
            <a:r>
              <a:rPr lang="en-GB" i="1" dirty="0"/>
              <a:t>J Big Data</a:t>
            </a:r>
            <a:r>
              <a:rPr lang="en-GB" dirty="0"/>
              <a:t> </a:t>
            </a:r>
            <a:r>
              <a:rPr lang="en-GB" b="1" dirty="0"/>
              <a:t>9</a:t>
            </a:r>
            <a:r>
              <a:rPr lang="en-GB" dirty="0"/>
              <a:t>, 24 (2022). https://doi.org/10.1186/s40537-022-00573-8</a:t>
            </a:r>
            <a:endParaRPr lang="en-US" sz="2000" b="1" dirty="0">
              <a:solidFill>
                <a:schemeClr val="tx1">
                  <a:lumMod val="65000"/>
                  <a:lumOff val="35000"/>
                </a:schemeClr>
              </a:solidFill>
              <a:cs typeface="Segoe UI Light" panose="020B0502040204020203" pitchFamily="34" charset="0"/>
            </a:endParaRP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083633" y="1497829"/>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1C7BAB8-996C-41B9-AB66-67EDDDD01883}"/>
              </a:ext>
            </a:extLst>
          </p:cNvPr>
          <p:cNvPicPr>
            <a:picLocks noChangeAspect="1"/>
          </p:cNvPicPr>
          <p:nvPr/>
        </p:nvPicPr>
        <p:blipFill>
          <a:blip r:embed="rId2"/>
          <a:stretch>
            <a:fillRect/>
          </a:stretch>
        </p:blipFill>
        <p:spPr>
          <a:xfrm>
            <a:off x="626311" y="2884264"/>
            <a:ext cx="11181188" cy="2077663"/>
          </a:xfrm>
          <a:prstGeom prst="rect">
            <a:avLst/>
          </a:prstGeom>
        </p:spPr>
      </p:pic>
      <p:sp>
        <p:nvSpPr>
          <p:cNvPr id="6" name="TextBox 5">
            <a:extLst>
              <a:ext uri="{FF2B5EF4-FFF2-40B4-BE49-F238E27FC236}">
                <a16:creationId xmlns:a16="http://schemas.microsoft.com/office/drawing/2014/main" id="{34553054-F8E0-413D-8941-744E06D012A8}"/>
              </a:ext>
            </a:extLst>
          </p:cNvPr>
          <p:cNvSpPr txBox="1"/>
          <p:nvPr/>
        </p:nvSpPr>
        <p:spPr>
          <a:xfrm>
            <a:off x="853440" y="5172525"/>
            <a:ext cx="9692640" cy="923330"/>
          </a:xfrm>
          <a:prstGeom prst="rect">
            <a:avLst/>
          </a:prstGeom>
          <a:noFill/>
        </p:spPr>
        <p:txBody>
          <a:bodyPr wrap="square" rtlCol="0">
            <a:spAutoFit/>
          </a:bodyPr>
          <a:lstStyle/>
          <a:p>
            <a:r>
              <a:rPr lang="en-GB" b="1" dirty="0"/>
              <a:t>My best performance is better than their best F1 score and best Recall of the RF model, and slightly less than the precision.</a:t>
            </a:r>
          </a:p>
          <a:p>
            <a:r>
              <a:rPr lang="en-GB" b="1" dirty="0"/>
              <a:t>Other models outperform most of their models in Recall, Precision, and F1 score</a:t>
            </a:r>
          </a:p>
        </p:txBody>
      </p:sp>
    </p:spTree>
    <p:extLst>
      <p:ext uri="{BB962C8B-B14F-4D97-AF65-F5344CB8AC3E}">
        <p14:creationId xmlns:p14="http://schemas.microsoft.com/office/powerpoint/2010/main" val="295480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5F8AD1-96E1-405D-846C-C87AA890546A}"/>
              </a:ext>
            </a:extLst>
          </p:cNvPr>
          <p:cNvSpPr/>
          <p:nvPr/>
        </p:nvSpPr>
        <p:spPr>
          <a:xfrm>
            <a:off x="0" y="-1"/>
            <a:ext cx="12192000" cy="6858001"/>
          </a:xfrm>
          <a:prstGeom prst="rect">
            <a:avLst/>
          </a:prstGeom>
          <a:solidFill>
            <a:schemeClr val="tx1">
              <a:lumMod val="85000"/>
              <a:lumOff val="15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89A726A9-8A89-43C8-B854-31CB6A8544E5}"/>
              </a:ext>
            </a:extLst>
          </p:cNvPr>
          <p:cNvSpPr/>
          <p:nvPr/>
        </p:nvSpPr>
        <p:spPr>
          <a:xfrm>
            <a:off x="3790950" y="1123950"/>
            <a:ext cx="4610100" cy="4610100"/>
          </a:xfrm>
          <a:prstGeom prst="ellipse">
            <a:avLst/>
          </a:prstGeom>
          <a:gradFill>
            <a:gsLst>
              <a:gs pos="0">
                <a:schemeClr val="accent2">
                  <a:alpha val="75000"/>
                </a:schemeClr>
              </a:gs>
              <a:gs pos="100000">
                <a:schemeClr val="accent1">
                  <a:lumMod val="5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D62BB46-171F-42BE-AF58-24525C55DBC9}"/>
              </a:ext>
            </a:extLst>
          </p:cNvPr>
          <p:cNvSpPr txBox="1"/>
          <p:nvPr/>
        </p:nvSpPr>
        <p:spPr>
          <a:xfrm>
            <a:off x="4230488" y="2771340"/>
            <a:ext cx="3731021" cy="1015663"/>
          </a:xfrm>
          <a:prstGeom prst="rect">
            <a:avLst/>
          </a:prstGeom>
          <a:noFill/>
        </p:spPr>
        <p:txBody>
          <a:bodyPr wrap="none" rtlCol="0">
            <a:spAutoFit/>
          </a:bodyPr>
          <a:lstStyle/>
          <a:p>
            <a:r>
              <a:rPr lang="en-US" sz="6000" b="1" dirty="0">
                <a:solidFill>
                  <a:schemeClr val="bg1"/>
                </a:solidFill>
                <a:cs typeface="Segoe UI" panose="020B0502040204020203" pitchFamily="34" charset="0"/>
              </a:rPr>
              <a:t>Thank You!</a:t>
            </a:r>
          </a:p>
        </p:txBody>
      </p:sp>
      <p:cxnSp>
        <p:nvCxnSpPr>
          <p:cNvPr id="6" name="Straight Connector 5">
            <a:extLst>
              <a:ext uri="{FF2B5EF4-FFF2-40B4-BE49-F238E27FC236}">
                <a16:creationId xmlns:a16="http://schemas.microsoft.com/office/drawing/2014/main" id="{1D29333B-195D-4562-AD0B-ACDD97019661}"/>
              </a:ext>
            </a:extLst>
          </p:cNvPr>
          <p:cNvCxnSpPr/>
          <p:nvPr/>
        </p:nvCxnSpPr>
        <p:spPr>
          <a:xfrm>
            <a:off x="5895473" y="3990539"/>
            <a:ext cx="401052"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onut 6"/>
          <p:cNvSpPr/>
          <p:nvPr/>
        </p:nvSpPr>
        <p:spPr>
          <a:xfrm>
            <a:off x="1489486" y="-1219201"/>
            <a:ext cx="9296400" cy="9296400"/>
          </a:xfrm>
          <a:prstGeom prst="donut">
            <a:avLst>
              <a:gd name="adj" fmla="val 14838"/>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pic>
        <p:nvPicPr>
          <p:cNvPr id="9" name="Picture Placeholder 8">
            <a:extLst>
              <a:ext uri="{FF2B5EF4-FFF2-40B4-BE49-F238E27FC236}">
                <a16:creationId xmlns:a16="http://schemas.microsoft.com/office/drawing/2014/main" id="{7AEF0A0E-36B4-4118-8E11-4295B47EEC98}"/>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5509" r="5509"/>
          <a:stretch>
            <a:fillRect/>
          </a:stretch>
        </p:blipFill>
        <p:spPr>
          <a:xfrm>
            <a:off x="0" y="-17622"/>
            <a:ext cx="2384836" cy="1341471"/>
          </a:xfrm>
        </p:spPr>
      </p:pic>
    </p:spTree>
    <p:extLst>
      <p:ext uri="{BB962C8B-B14F-4D97-AF65-F5344CB8AC3E}">
        <p14:creationId xmlns:p14="http://schemas.microsoft.com/office/powerpoint/2010/main" val="35116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000"/>
                                        <p:tgtEl>
                                          <p:spTgt spid="4"/>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F4E983-9C0D-4882-80E2-50F8C6533F4B}"/>
              </a:ext>
            </a:extLst>
          </p:cNvPr>
          <p:cNvSpPr/>
          <p:nvPr/>
        </p:nvSpPr>
        <p:spPr>
          <a:xfrm>
            <a:off x="8582024" y="0"/>
            <a:ext cx="3619500" cy="6858000"/>
          </a:xfrm>
          <a:prstGeom prst="rect">
            <a:avLst/>
          </a:prstGeom>
          <a:gradFill flip="none" rotWithShape="1">
            <a:gsLst>
              <a:gs pos="2000">
                <a:schemeClr val="accent2">
                  <a:alpha val="80000"/>
                </a:schemeClr>
              </a:gs>
              <a:gs pos="100000">
                <a:schemeClr val="accent1">
                  <a:lumMod val="50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3"/>
          <p:cNvSpPr/>
          <p:nvPr/>
        </p:nvSpPr>
        <p:spPr>
          <a:xfrm>
            <a:off x="0" y="4153166"/>
            <a:ext cx="3003814" cy="2704834"/>
          </a:xfrm>
          <a:custGeom>
            <a:avLst/>
            <a:gdLst>
              <a:gd name="connsiteX0" fmla="*/ 1216295 w 3003814"/>
              <a:gd name="connsiteY0" fmla="*/ 0 h 2704834"/>
              <a:gd name="connsiteX1" fmla="*/ 3003814 w 3003814"/>
              <a:gd name="connsiteY1" fmla="*/ 1787519 h 2704834"/>
              <a:gd name="connsiteX2" fmla="*/ 2788070 w 3003814"/>
              <a:gd name="connsiteY2" fmla="*/ 2639557 h 2704834"/>
              <a:gd name="connsiteX3" fmla="*/ 2748413 w 3003814"/>
              <a:gd name="connsiteY3" fmla="*/ 2704834 h 2704834"/>
              <a:gd name="connsiteX4" fmla="*/ 1996884 w 3003814"/>
              <a:gd name="connsiteY4" fmla="*/ 2704834 h 2704834"/>
              <a:gd name="connsiteX5" fmla="*/ 2068510 w 3003814"/>
              <a:gd name="connsiteY5" fmla="*/ 2639735 h 2704834"/>
              <a:gd name="connsiteX6" fmla="*/ 2421510 w 3003814"/>
              <a:gd name="connsiteY6" fmla="*/ 1787519 h 2704834"/>
              <a:gd name="connsiteX7" fmla="*/ 1216294 w 3003814"/>
              <a:gd name="connsiteY7" fmla="*/ 582303 h 2704834"/>
              <a:gd name="connsiteX8" fmla="*/ 11078 w 3003814"/>
              <a:gd name="connsiteY8" fmla="*/ 1787519 h 2704834"/>
              <a:gd name="connsiteX9" fmla="*/ 364078 w 3003814"/>
              <a:gd name="connsiteY9" fmla="*/ 2639735 h 2704834"/>
              <a:gd name="connsiteX10" fmla="*/ 435705 w 3003814"/>
              <a:gd name="connsiteY10" fmla="*/ 2704834 h 2704834"/>
              <a:gd name="connsiteX11" fmla="*/ 0 w 3003814"/>
              <a:gd name="connsiteY11" fmla="*/ 2704834 h 2704834"/>
              <a:gd name="connsiteX12" fmla="*/ 0 w 3003814"/>
              <a:gd name="connsiteY12" fmla="*/ 480226 h 2704834"/>
              <a:gd name="connsiteX13" fmla="*/ 79267 w 3003814"/>
              <a:gd name="connsiteY13" fmla="*/ 408183 h 2704834"/>
              <a:gd name="connsiteX14" fmla="*/ 1216295 w 3003814"/>
              <a:gd name="connsiteY14" fmla="*/ 0 h 27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3814" h="2704834">
                <a:moveTo>
                  <a:pt x="1216295" y="0"/>
                </a:moveTo>
                <a:cubicBezTo>
                  <a:pt x="2203514" y="0"/>
                  <a:pt x="3003814" y="800300"/>
                  <a:pt x="3003814" y="1787519"/>
                </a:cubicBezTo>
                <a:cubicBezTo>
                  <a:pt x="3003814" y="2096025"/>
                  <a:pt x="2925660" y="2386277"/>
                  <a:pt x="2788070" y="2639557"/>
                </a:cubicBezTo>
                <a:lnTo>
                  <a:pt x="2748413" y="2704834"/>
                </a:lnTo>
                <a:lnTo>
                  <a:pt x="1996884" y="2704834"/>
                </a:lnTo>
                <a:lnTo>
                  <a:pt x="2068510" y="2639735"/>
                </a:lnTo>
                <a:cubicBezTo>
                  <a:pt x="2286612" y="2421634"/>
                  <a:pt x="2421510" y="2120330"/>
                  <a:pt x="2421510" y="1787519"/>
                </a:cubicBezTo>
                <a:cubicBezTo>
                  <a:pt x="2421510" y="1121897"/>
                  <a:pt x="1881916" y="582303"/>
                  <a:pt x="1216294" y="582303"/>
                </a:cubicBezTo>
                <a:cubicBezTo>
                  <a:pt x="550672" y="582303"/>
                  <a:pt x="11078" y="1121897"/>
                  <a:pt x="11078" y="1787519"/>
                </a:cubicBezTo>
                <a:cubicBezTo>
                  <a:pt x="11078" y="2120330"/>
                  <a:pt x="145977" y="2421634"/>
                  <a:pt x="364078" y="2639735"/>
                </a:cubicBezTo>
                <a:lnTo>
                  <a:pt x="435705" y="2704834"/>
                </a:lnTo>
                <a:lnTo>
                  <a:pt x="0" y="2704834"/>
                </a:lnTo>
                <a:lnTo>
                  <a:pt x="0" y="480226"/>
                </a:lnTo>
                <a:lnTo>
                  <a:pt x="79267" y="408183"/>
                </a:lnTo>
                <a:cubicBezTo>
                  <a:pt x="388256" y="153183"/>
                  <a:pt x="784387" y="0"/>
                  <a:pt x="121629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34" name="Rounded Rectangle 33"/>
          <p:cNvSpPr/>
          <p:nvPr/>
        </p:nvSpPr>
        <p:spPr>
          <a:xfrm rot="5400000">
            <a:off x="9576619" y="1562358"/>
            <a:ext cx="1695450" cy="3684642"/>
          </a:xfrm>
          <a:prstGeom prst="roundRect">
            <a:avLst/>
          </a:prstGeom>
          <a:solidFill>
            <a:schemeClr val="bg1"/>
          </a:solidFill>
          <a:ln>
            <a:noFill/>
          </a:ln>
          <a:effectLst>
            <a:outerShdw blurRad="889000" dist="317500" dir="84000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a:extLst>
              <a:ext uri="{FF2B5EF4-FFF2-40B4-BE49-F238E27FC236}">
                <a16:creationId xmlns:a16="http://schemas.microsoft.com/office/drawing/2014/main" id="{AC83A5C9-61C8-49C2-A0F3-EBC8C2A7F45A}"/>
              </a:ext>
            </a:extLst>
          </p:cNvPr>
          <p:cNvSpPr txBox="1"/>
          <p:nvPr/>
        </p:nvSpPr>
        <p:spPr>
          <a:xfrm>
            <a:off x="9077215" y="2896594"/>
            <a:ext cx="2629118" cy="830997"/>
          </a:xfrm>
          <a:prstGeom prst="rect">
            <a:avLst/>
          </a:prstGeom>
          <a:noFill/>
          <a:effectLst>
            <a:outerShdw blurRad="190500" dist="127000" dir="5400000" algn="t" rotWithShape="0">
              <a:prstClr val="black">
                <a:alpha val="25000"/>
              </a:prstClr>
            </a:outerShdw>
          </a:effectLst>
        </p:spPr>
        <p:txBody>
          <a:bodyPr wrap="none" rtlCol="0">
            <a:spAutoFit/>
          </a:bodyPr>
          <a:lstStyle/>
          <a:p>
            <a:pPr algn="ctr"/>
            <a:r>
              <a:rPr lang="en-US" sz="4800" b="1" dirty="0">
                <a:solidFill>
                  <a:schemeClr val="accent1"/>
                </a:solidFill>
                <a:cs typeface="Segoe UI" panose="020B0502040204020203" pitchFamily="34" charset="0"/>
              </a:rPr>
              <a:t>Overview</a:t>
            </a:r>
          </a:p>
        </p:txBody>
      </p:sp>
      <p:sp>
        <p:nvSpPr>
          <p:cNvPr id="36" name="TextBox 35">
            <a:extLst>
              <a:ext uri="{FF2B5EF4-FFF2-40B4-BE49-F238E27FC236}">
                <a16:creationId xmlns:a16="http://schemas.microsoft.com/office/drawing/2014/main" id="{47579058-2447-4589-AC0D-6DF0AEB14270}"/>
              </a:ext>
            </a:extLst>
          </p:cNvPr>
          <p:cNvSpPr txBox="1"/>
          <p:nvPr/>
        </p:nvSpPr>
        <p:spPr>
          <a:xfrm>
            <a:off x="582706" y="681318"/>
            <a:ext cx="7504126" cy="4204356"/>
          </a:xfrm>
          <a:prstGeom prst="rect">
            <a:avLst/>
          </a:prstGeom>
          <a:noFill/>
        </p:spPr>
        <p:txBody>
          <a:bodyPr wrap="square" rtlCol="0">
            <a:spAutoFit/>
          </a:bodyPr>
          <a:lstStyle/>
          <a:p>
            <a:pPr>
              <a:lnSpc>
                <a:spcPct val="150000"/>
              </a:lnSpc>
            </a:pPr>
            <a:r>
              <a:rPr lang="en-GB" dirty="0"/>
              <a:t>In this digital age, where financial transactions are increasingly conducted online, the risk of credit card fraud has become a major concern for individuals and financial institutions alike. The ability to detect and prevent fraudulent activities is crucial for maintaining the security and trust in the financial systems.</a:t>
            </a:r>
          </a:p>
          <a:p>
            <a:pPr>
              <a:lnSpc>
                <a:spcPct val="150000"/>
              </a:lnSpc>
            </a:pPr>
            <a:r>
              <a:rPr lang="en-GB" dirty="0"/>
              <a:t>According to a report by </a:t>
            </a:r>
            <a:r>
              <a:rPr lang="en-GB" dirty="0" err="1"/>
              <a:t>Nilson</a:t>
            </a:r>
            <a:r>
              <a:rPr lang="en-GB" dirty="0"/>
              <a:t>[1], the global card fraud losses exceeded $27 billion in 2018, and the trend is rising. To mitigate the impact of fraud, it's crucial to develop effective fraud detection models. In this project, I aim to build a binary classification model to detect fraudulent credit card transactions using machine learning algorithms. </a:t>
            </a:r>
            <a:endParaRPr lang="en-US" dirty="0"/>
          </a:p>
        </p:txBody>
      </p:sp>
      <p:sp>
        <p:nvSpPr>
          <p:cNvPr id="37" name="TextBox 36">
            <a:extLst>
              <a:ext uri="{FF2B5EF4-FFF2-40B4-BE49-F238E27FC236}">
                <a16:creationId xmlns:a16="http://schemas.microsoft.com/office/drawing/2014/main" id="{BEE01949-2BA2-462F-9978-4B854069F2A6}"/>
              </a:ext>
            </a:extLst>
          </p:cNvPr>
          <p:cNvSpPr txBox="1"/>
          <p:nvPr/>
        </p:nvSpPr>
        <p:spPr>
          <a:xfrm>
            <a:off x="224117" y="6418729"/>
            <a:ext cx="6338047" cy="369332"/>
          </a:xfrm>
          <a:prstGeom prst="rect">
            <a:avLst/>
          </a:prstGeom>
          <a:noFill/>
        </p:spPr>
        <p:txBody>
          <a:bodyPr wrap="square" rtlCol="0">
            <a:spAutoFit/>
          </a:bodyPr>
          <a:lstStyle/>
          <a:p>
            <a:r>
              <a:rPr lang="en-GB" dirty="0"/>
              <a:t>Source[1]:</a:t>
            </a:r>
            <a:r>
              <a:rPr lang="en-GB" dirty="0">
                <a:hlinkClick r:id="rId2"/>
              </a:rPr>
              <a:t> </a:t>
            </a:r>
            <a:r>
              <a:rPr lang="en-GB" dirty="0" err="1">
                <a:hlinkClick r:id="rId2"/>
              </a:rPr>
              <a:t>Nilson</a:t>
            </a:r>
            <a:r>
              <a:rPr lang="en-GB" dirty="0">
                <a:hlinkClick r:id="rId2"/>
              </a:rPr>
              <a:t> Report – Card Fraud Losses Reach $28.65 Billion</a:t>
            </a:r>
            <a:endParaRPr lang="en-US" dirty="0"/>
          </a:p>
        </p:txBody>
      </p:sp>
    </p:spTree>
    <p:extLst>
      <p:ext uri="{BB962C8B-B14F-4D97-AF65-F5344CB8AC3E}">
        <p14:creationId xmlns:p14="http://schemas.microsoft.com/office/powerpoint/2010/main" val="9467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750"/>
                                        <p:tgtEl>
                                          <p:spTgt spid="3"/>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000">
              <a:schemeClr val="accent2">
                <a:alpha val="80000"/>
              </a:schemeClr>
            </a:gs>
            <a:gs pos="100000">
              <a:schemeClr val="accent1">
                <a:lumMod val="50000"/>
                <a:alpha val="80000"/>
              </a:schemeClr>
            </a:gs>
          </a:gsLst>
          <a:lin ang="270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CFBA24-E16B-4283-A70F-5C6CCA179CE5}"/>
              </a:ext>
            </a:extLst>
          </p:cNvPr>
          <p:cNvSpPr/>
          <p:nvPr/>
        </p:nvSpPr>
        <p:spPr>
          <a:xfrm>
            <a:off x="-18746" y="0"/>
            <a:ext cx="6114746" cy="6858000"/>
          </a:xfrm>
          <a:prstGeom prst="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C307F70-EA0A-403D-A092-7514932B6F2E}"/>
              </a:ext>
            </a:extLst>
          </p:cNvPr>
          <p:cNvSpPr/>
          <p:nvPr/>
        </p:nvSpPr>
        <p:spPr>
          <a:xfrm>
            <a:off x="8409068" y="2207362"/>
            <a:ext cx="1736565" cy="677108"/>
          </a:xfrm>
          <a:prstGeom prst="rect">
            <a:avLst/>
          </a:prstGeom>
        </p:spPr>
        <p:txBody>
          <a:bodyPr wrap="none">
            <a:spAutoFit/>
          </a:bodyPr>
          <a:lstStyle/>
          <a:p>
            <a:pPr algn="ctr"/>
            <a:r>
              <a:rPr lang="en-US" sz="3800" b="1" dirty="0">
                <a:solidFill>
                  <a:schemeClr val="bg1"/>
                </a:solidFill>
                <a:ea typeface="Lato" panose="020F0502020204030203" pitchFamily="34" charset="0"/>
                <a:cs typeface="Segoe UI" panose="020B0502040204020203" pitchFamily="34" charset="0"/>
              </a:rPr>
              <a:t>Dataset</a:t>
            </a:r>
            <a:endParaRPr lang="id-ID" sz="3800" b="1" dirty="0">
              <a:solidFill>
                <a:schemeClr val="bg1"/>
              </a:solidFill>
              <a:ea typeface="Lato" panose="020F050202020403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744946AE-A92E-4E14-8EFF-180C982E5056}"/>
              </a:ext>
            </a:extLst>
          </p:cNvPr>
          <p:cNvCxnSpPr/>
          <p:nvPr/>
        </p:nvCxnSpPr>
        <p:spPr>
          <a:xfrm flipV="1">
            <a:off x="8409068" y="2926416"/>
            <a:ext cx="1876425" cy="11683"/>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C83A5C9-61C8-49C2-A0F3-EBC8C2A7F45A}"/>
              </a:ext>
            </a:extLst>
          </p:cNvPr>
          <p:cNvSpPr txBox="1"/>
          <p:nvPr/>
        </p:nvSpPr>
        <p:spPr>
          <a:xfrm>
            <a:off x="310164" y="5893428"/>
            <a:ext cx="5682741" cy="400110"/>
          </a:xfrm>
          <a:prstGeom prst="rect">
            <a:avLst/>
          </a:prstGeom>
          <a:noFill/>
          <a:effectLst>
            <a:outerShdw blurRad="190500" dist="127000" dir="5400000" algn="t" rotWithShape="0">
              <a:prstClr val="black">
                <a:alpha val="25000"/>
              </a:prstClr>
            </a:outerShdw>
          </a:effectLst>
        </p:spPr>
        <p:txBody>
          <a:bodyPr wrap="square" rtlCol="0">
            <a:spAutoFit/>
          </a:bodyPr>
          <a:lstStyle/>
          <a:p>
            <a:r>
              <a:rPr lang="en-GB" sz="2000" dirty="0">
                <a:solidFill>
                  <a:schemeClr val="bg1"/>
                </a:solidFill>
              </a:rPr>
              <a:t>[2] https://www.kaggle.com/mlg-ulb/creditcardfraud</a:t>
            </a:r>
            <a:endParaRPr lang="en-US" sz="2000" b="1" dirty="0">
              <a:gradFill flip="none" rotWithShape="1">
                <a:gsLst>
                  <a:gs pos="0">
                    <a:schemeClr val="accent1"/>
                  </a:gs>
                  <a:gs pos="100000">
                    <a:schemeClr val="accent2"/>
                  </a:gs>
                </a:gsLst>
                <a:lin ang="2700000" scaled="1"/>
                <a:tileRect/>
              </a:gradFill>
              <a:cs typeface="Segoe UI" panose="020B0502040204020203" pitchFamily="34" charset="0"/>
            </a:endParaRPr>
          </a:p>
        </p:txBody>
      </p:sp>
      <p:sp>
        <p:nvSpPr>
          <p:cNvPr id="10" name="TextBox 9">
            <a:extLst>
              <a:ext uri="{FF2B5EF4-FFF2-40B4-BE49-F238E27FC236}">
                <a16:creationId xmlns:a16="http://schemas.microsoft.com/office/drawing/2014/main" id="{DA8ADE8C-F912-40DD-A299-F5E8AA8913FC}"/>
              </a:ext>
            </a:extLst>
          </p:cNvPr>
          <p:cNvSpPr txBox="1"/>
          <p:nvPr/>
        </p:nvSpPr>
        <p:spPr>
          <a:xfrm>
            <a:off x="413259" y="484094"/>
            <a:ext cx="5476553" cy="4619854"/>
          </a:xfrm>
          <a:prstGeom prst="rect">
            <a:avLst/>
          </a:prstGeom>
          <a:noFill/>
        </p:spPr>
        <p:txBody>
          <a:bodyPr wrap="square" rtlCol="0">
            <a:spAutoFit/>
          </a:bodyPr>
          <a:lstStyle/>
          <a:p>
            <a:pPr>
              <a:lnSpc>
                <a:spcPct val="150000"/>
              </a:lnSpc>
            </a:pPr>
            <a:r>
              <a:rPr lang="en-GB" dirty="0">
                <a:solidFill>
                  <a:schemeClr val="bg1"/>
                </a:solidFill>
              </a:rPr>
              <a:t>The dataset used for this project is the Credit Card Fraud Detection dataset from Kaggle[2].</a:t>
            </a:r>
          </a:p>
          <a:p>
            <a:pPr>
              <a:lnSpc>
                <a:spcPct val="150000"/>
              </a:lnSpc>
            </a:pPr>
            <a:endParaRPr lang="en-GB" dirty="0">
              <a:solidFill>
                <a:schemeClr val="bg1"/>
              </a:solidFill>
            </a:endParaRPr>
          </a:p>
          <a:p>
            <a:pPr>
              <a:lnSpc>
                <a:spcPct val="150000"/>
              </a:lnSpc>
            </a:pPr>
            <a:r>
              <a:rPr lang="en-GB" dirty="0">
                <a:solidFill>
                  <a:schemeClr val="bg1"/>
                </a:solidFill>
              </a:rPr>
              <a:t>The dataset contains transactions made by credit cards</a:t>
            </a:r>
          </a:p>
          <a:p>
            <a:pPr>
              <a:lnSpc>
                <a:spcPct val="150000"/>
              </a:lnSpc>
            </a:pPr>
            <a:r>
              <a:rPr lang="en-GB" dirty="0">
                <a:solidFill>
                  <a:schemeClr val="bg1"/>
                </a:solidFill>
              </a:rPr>
              <a:t>in September 2013 by European cardholders.</a:t>
            </a:r>
          </a:p>
          <a:p>
            <a:pPr>
              <a:lnSpc>
                <a:spcPct val="150000"/>
              </a:lnSpc>
            </a:pPr>
            <a:endParaRPr lang="en-GB" dirty="0">
              <a:solidFill>
                <a:schemeClr val="bg1"/>
              </a:solidFill>
            </a:endParaRPr>
          </a:p>
          <a:p>
            <a:pPr>
              <a:lnSpc>
                <a:spcPct val="150000"/>
              </a:lnSpc>
            </a:pPr>
            <a:r>
              <a:rPr lang="en-GB" dirty="0">
                <a:solidFill>
                  <a:schemeClr val="bg1"/>
                </a:solidFill>
              </a:rPr>
              <a:t>It has 284,807 transactions, out of which 492 are fraudulent.</a:t>
            </a:r>
          </a:p>
          <a:p>
            <a:pPr>
              <a:lnSpc>
                <a:spcPct val="150000"/>
              </a:lnSpc>
            </a:pPr>
            <a:endParaRPr lang="en-GB" dirty="0">
              <a:solidFill>
                <a:schemeClr val="bg1"/>
              </a:solidFill>
            </a:endParaRPr>
          </a:p>
          <a:p>
            <a:pPr>
              <a:lnSpc>
                <a:spcPct val="150000"/>
              </a:lnSpc>
            </a:pPr>
            <a:r>
              <a:rPr lang="en-GB" dirty="0">
                <a:solidFill>
                  <a:schemeClr val="bg1"/>
                </a:solidFill>
              </a:rPr>
              <a:t>The dataset contains 30 features, most of which are anonymized due to privacy concerns.</a:t>
            </a:r>
            <a:endParaRPr lang="en-US" dirty="0">
              <a:solidFill>
                <a:schemeClr val="bg1"/>
              </a:solidFill>
            </a:endParaRPr>
          </a:p>
        </p:txBody>
      </p:sp>
    </p:spTree>
    <p:extLst>
      <p:ext uri="{BB962C8B-B14F-4D97-AF65-F5344CB8AC3E}">
        <p14:creationId xmlns:p14="http://schemas.microsoft.com/office/powerpoint/2010/main" val="180875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12706" y="2723052"/>
            <a:ext cx="5728758" cy="4134948"/>
            <a:chOff x="3412706" y="2723052"/>
            <a:chExt cx="5728758" cy="4134948"/>
          </a:xfrm>
        </p:grpSpPr>
        <p:sp>
          <p:nvSpPr>
            <p:cNvPr id="30" name="Freeform 29"/>
            <p:cNvSpPr>
              <a:spLocks/>
            </p:cNvSpPr>
            <p:nvPr/>
          </p:nvSpPr>
          <p:spPr bwMode="auto">
            <a:xfrm>
              <a:off x="3423821" y="2768607"/>
              <a:ext cx="5689333" cy="4089393"/>
            </a:xfrm>
            <a:custGeom>
              <a:avLst/>
              <a:gdLst>
                <a:gd name="connsiteX0" fmla="*/ 2829517 w 6198260"/>
                <a:gd name="connsiteY0" fmla="*/ 0 h 4455201"/>
                <a:gd name="connsiteX1" fmla="*/ 2862597 w 6198260"/>
                <a:gd name="connsiteY1" fmla="*/ 0 h 4455201"/>
                <a:gd name="connsiteX2" fmla="*/ 2772177 w 6198260"/>
                <a:gd name="connsiteY2" fmla="*/ 303091 h 4455201"/>
                <a:gd name="connsiteX3" fmla="*/ 2478862 w 6198260"/>
                <a:gd name="connsiteY3" fmla="*/ 502956 h 4455201"/>
                <a:gd name="connsiteX4" fmla="*/ 2332205 w 6198260"/>
                <a:gd name="connsiteY4" fmla="*/ 574336 h 4455201"/>
                <a:gd name="connsiteX5" fmla="*/ 2255017 w 6198260"/>
                <a:gd name="connsiteY5" fmla="*/ 635833 h 4455201"/>
                <a:gd name="connsiteX6" fmla="*/ 2557153 w 6198260"/>
                <a:gd name="connsiteY6" fmla="*/ 786280 h 4455201"/>
                <a:gd name="connsiteX7" fmla="*/ 3074313 w 6198260"/>
                <a:gd name="connsiteY7" fmla="*/ 854366 h 4455201"/>
                <a:gd name="connsiteX8" fmla="*/ 3979620 w 6198260"/>
                <a:gd name="connsiteY8" fmla="*/ 1032268 h 4455201"/>
                <a:gd name="connsiteX9" fmla="*/ 4621384 w 6198260"/>
                <a:gd name="connsiteY9" fmla="*/ 1486905 h 4455201"/>
                <a:gd name="connsiteX10" fmla="*/ 4549709 w 6198260"/>
                <a:gd name="connsiteY10" fmla="*/ 2015118 h 4455201"/>
                <a:gd name="connsiteX11" fmla="*/ 4331377 w 6198260"/>
                <a:gd name="connsiteY11" fmla="*/ 2172154 h 4455201"/>
                <a:gd name="connsiteX12" fmla="*/ 4014906 w 6198260"/>
                <a:gd name="connsiteY12" fmla="*/ 2280872 h 4455201"/>
                <a:gd name="connsiteX13" fmla="*/ 3289337 w 6198260"/>
                <a:gd name="connsiteY13" fmla="*/ 2399473 h 4455201"/>
                <a:gd name="connsiteX14" fmla="*/ 2618903 w 6198260"/>
                <a:gd name="connsiteY14" fmla="*/ 2452184 h 4455201"/>
                <a:gd name="connsiteX15" fmla="*/ 2205396 w 6198260"/>
                <a:gd name="connsiteY15" fmla="*/ 2485129 h 4455201"/>
                <a:gd name="connsiteX16" fmla="*/ 1848125 w 6198260"/>
                <a:gd name="connsiteY16" fmla="*/ 2545528 h 4455201"/>
                <a:gd name="connsiteX17" fmla="*/ 1721316 w 6198260"/>
                <a:gd name="connsiteY17" fmla="*/ 2590552 h 4455201"/>
                <a:gd name="connsiteX18" fmla="*/ 1657360 w 6198260"/>
                <a:gd name="connsiteY18" fmla="*/ 2641067 h 4455201"/>
                <a:gd name="connsiteX19" fmla="*/ 1730137 w 6198260"/>
                <a:gd name="connsiteY19" fmla="*/ 2728920 h 4455201"/>
                <a:gd name="connsiteX20" fmla="*/ 1981550 w 6198260"/>
                <a:gd name="connsiteY20" fmla="*/ 2798104 h 4455201"/>
                <a:gd name="connsiteX21" fmla="*/ 2296919 w 6198260"/>
                <a:gd name="connsiteY21" fmla="*/ 2847521 h 4455201"/>
                <a:gd name="connsiteX22" fmla="*/ 2709324 w 6198260"/>
                <a:gd name="connsiteY22" fmla="*/ 2889251 h 4455201"/>
                <a:gd name="connsiteX23" fmla="*/ 3310288 w 6198260"/>
                <a:gd name="connsiteY23" fmla="*/ 2971613 h 4455201"/>
                <a:gd name="connsiteX24" fmla="*/ 4004982 w 6198260"/>
                <a:gd name="connsiteY24" fmla="*/ 3088017 h 4455201"/>
                <a:gd name="connsiteX25" fmla="*/ 4427311 w 6198260"/>
                <a:gd name="connsiteY25" fmla="*/ 3185753 h 4455201"/>
                <a:gd name="connsiteX26" fmla="*/ 4899261 w 6198260"/>
                <a:gd name="connsiteY26" fmla="*/ 3330710 h 4455201"/>
                <a:gd name="connsiteX27" fmla="*/ 5455016 w 6198260"/>
                <a:gd name="connsiteY27" fmla="*/ 3588777 h 4455201"/>
                <a:gd name="connsiteX28" fmla="*/ 5944608 w 6198260"/>
                <a:gd name="connsiteY28" fmla="*/ 3989604 h 4455201"/>
                <a:gd name="connsiteX29" fmla="*/ 6186821 w 6198260"/>
                <a:gd name="connsiteY29" fmla="*/ 4412429 h 4455201"/>
                <a:gd name="connsiteX30" fmla="*/ 6198260 w 6198260"/>
                <a:gd name="connsiteY30" fmla="*/ 4455201 h 4455201"/>
                <a:gd name="connsiteX31" fmla="*/ 2876491 w 6198260"/>
                <a:gd name="connsiteY31" fmla="*/ 4455201 h 4455201"/>
                <a:gd name="connsiteX32" fmla="*/ 2874727 w 6198260"/>
                <a:gd name="connsiteY32" fmla="*/ 4450556 h 4455201"/>
                <a:gd name="connsiteX33" fmla="*/ 2784307 w 6198260"/>
                <a:gd name="connsiteY33" fmla="*/ 4345407 h 4455201"/>
                <a:gd name="connsiteX34" fmla="*/ 2568180 w 6198260"/>
                <a:gd name="connsiteY34" fmla="*/ 4229002 h 4455201"/>
                <a:gd name="connsiteX35" fmla="*/ 2027863 w 6198260"/>
                <a:gd name="connsiteY35" fmla="*/ 4055494 h 4455201"/>
                <a:gd name="connsiteX36" fmla="*/ 1408153 w 6198260"/>
                <a:gd name="connsiteY36" fmla="*/ 3883083 h 4455201"/>
                <a:gd name="connsiteX37" fmla="*/ 832550 w 6198260"/>
                <a:gd name="connsiteY37" fmla="*/ 3695298 h 4455201"/>
                <a:gd name="connsiteX38" fmla="*/ 276795 w 6198260"/>
                <a:gd name="connsiteY38" fmla="*/ 3385618 h 4455201"/>
                <a:gd name="connsiteX39" fmla="*/ 34204 w 6198260"/>
                <a:gd name="connsiteY39" fmla="*/ 3046287 h 4455201"/>
                <a:gd name="connsiteX40" fmla="*/ 31999 w 6198260"/>
                <a:gd name="connsiteY40" fmla="*/ 2678405 h 4455201"/>
                <a:gd name="connsiteX41" fmla="*/ 329724 w 6198260"/>
                <a:gd name="connsiteY41" fmla="*/ 2319307 h 4455201"/>
                <a:gd name="connsiteX42" fmla="*/ 954948 w 6198260"/>
                <a:gd name="connsiteY42" fmla="*/ 2023903 h 4455201"/>
                <a:gd name="connsiteX43" fmla="*/ 1609944 w 6198260"/>
                <a:gd name="connsiteY43" fmla="*/ 1869063 h 4455201"/>
                <a:gd name="connsiteX44" fmla="*/ 2326691 w 6198260"/>
                <a:gd name="connsiteY44" fmla="*/ 1764738 h 4455201"/>
                <a:gd name="connsiteX45" fmla="*/ 2860392 w 6198260"/>
                <a:gd name="connsiteY45" fmla="*/ 1717518 h 4455201"/>
                <a:gd name="connsiteX46" fmla="*/ 3434892 w 6198260"/>
                <a:gd name="connsiteY46" fmla="*/ 1682377 h 4455201"/>
                <a:gd name="connsiteX47" fmla="*/ 3759082 w 6198260"/>
                <a:gd name="connsiteY47" fmla="*/ 1596720 h 4455201"/>
                <a:gd name="connsiteX48" fmla="*/ 3828552 w 6198260"/>
                <a:gd name="connsiteY48" fmla="*/ 1514359 h 4455201"/>
                <a:gd name="connsiteX49" fmla="*/ 3760185 w 6198260"/>
                <a:gd name="connsiteY49" fmla="*/ 1418819 h 4455201"/>
                <a:gd name="connsiteX50" fmla="*/ 3485616 w 6198260"/>
                <a:gd name="connsiteY50" fmla="*/ 1315592 h 4455201"/>
                <a:gd name="connsiteX51" fmla="*/ 3129448 w 6198260"/>
                <a:gd name="connsiteY51" fmla="*/ 1244212 h 4455201"/>
                <a:gd name="connsiteX52" fmla="*/ 2406085 w 6198260"/>
                <a:gd name="connsiteY52" fmla="*/ 1097059 h 4455201"/>
                <a:gd name="connsiteX53" fmla="*/ 2053225 w 6198260"/>
                <a:gd name="connsiteY53" fmla="*/ 975163 h 4455201"/>
                <a:gd name="connsiteX54" fmla="*/ 1835995 w 6198260"/>
                <a:gd name="connsiteY54" fmla="*/ 849974 h 4455201"/>
                <a:gd name="connsiteX55" fmla="*/ 1759910 w 6198260"/>
                <a:gd name="connsiteY55" fmla="*/ 725882 h 4455201"/>
                <a:gd name="connsiteX56" fmla="*/ 1815044 w 6198260"/>
                <a:gd name="connsiteY56" fmla="*/ 593005 h 4455201"/>
                <a:gd name="connsiteX57" fmla="*/ 2031171 w 6198260"/>
                <a:gd name="connsiteY57" fmla="*/ 459030 h 4455201"/>
                <a:gd name="connsiteX58" fmla="*/ 2377415 w 6198260"/>
                <a:gd name="connsiteY58" fmla="*/ 337134 h 4455201"/>
                <a:gd name="connsiteX59" fmla="*/ 2620006 w 6198260"/>
                <a:gd name="connsiteY59" fmla="*/ 232809 h 4455201"/>
                <a:gd name="connsiteX60" fmla="*/ 2761150 w 6198260"/>
                <a:gd name="connsiteY60" fmla="*/ 126288 h 4455201"/>
                <a:gd name="connsiteX61" fmla="*/ 2829517 w 6198260"/>
                <a:gd name="connsiteY61" fmla="*/ 0 h 445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198260" h="4455201">
                  <a:moveTo>
                    <a:pt x="2829517" y="0"/>
                  </a:moveTo>
                  <a:lnTo>
                    <a:pt x="2862597" y="0"/>
                  </a:lnTo>
                  <a:cubicBezTo>
                    <a:pt x="2889062" y="113110"/>
                    <a:pt x="2848262" y="219632"/>
                    <a:pt x="2772177" y="303091"/>
                  </a:cubicBezTo>
                  <a:cubicBezTo>
                    <a:pt x="2690578" y="389846"/>
                    <a:pt x="2584720" y="451343"/>
                    <a:pt x="2478862" y="502956"/>
                  </a:cubicBezTo>
                  <a:cubicBezTo>
                    <a:pt x="2430344" y="527115"/>
                    <a:pt x="2379620" y="547980"/>
                    <a:pt x="2332205" y="574336"/>
                  </a:cubicBezTo>
                  <a:cubicBezTo>
                    <a:pt x="2304637" y="589710"/>
                    <a:pt x="2271557" y="608379"/>
                    <a:pt x="2255017" y="635833"/>
                  </a:cubicBezTo>
                  <a:cubicBezTo>
                    <a:pt x="2189958" y="737962"/>
                    <a:pt x="2511943" y="778593"/>
                    <a:pt x="2557153" y="786280"/>
                  </a:cubicBezTo>
                  <a:cubicBezTo>
                    <a:pt x="2729172" y="813734"/>
                    <a:pt x="2902294" y="829109"/>
                    <a:pt x="3074313" y="854366"/>
                  </a:cubicBezTo>
                  <a:cubicBezTo>
                    <a:pt x="3380860" y="898292"/>
                    <a:pt x="3684099" y="937826"/>
                    <a:pt x="3979620" y="1032268"/>
                  </a:cubicBezTo>
                  <a:cubicBezTo>
                    <a:pt x="4220006" y="1110237"/>
                    <a:pt x="4498986" y="1246408"/>
                    <a:pt x="4621384" y="1486905"/>
                  </a:cubicBezTo>
                  <a:cubicBezTo>
                    <a:pt x="4707394" y="1658217"/>
                    <a:pt x="4672108" y="1870161"/>
                    <a:pt x="4549709" y="2015118"/>
                  </a:cubicBezTo>
                  <a:cubicBezTo>
                    <a:pt x="4491267" y="2085400"/>
                    <a:pt x="4411873" y="2133719"/>
                    <a:pt x="4331377" y="2172154"/>
                  </a:cubicBezTo>
                  <a:cubicBezTo>
                    <a:pt x="4229930" y="2219375"/>
                    <a:pt x="4122969" y="2253418"/>
                    <a:pt x="4014906" y="2280872"/>
                  </a:cubicBezTo>
                  <a:cubicBezTo>
                    <a:pt x="3777828" y="2342369"/>
                    <a:pt x="3533031" y="2375313"/>
                    <a:pt x="3289337" y="2399473"/>
                  </a:cubicBezTo>
                  <a:cubicBezTo>
                    <a:pt x="3066595" y="2422534"/>
                    <a:pt x="2842749" y="2439007"/>
                    <a:pt x="2618903" y="2452184"/>
                  </a:cubicBezTo>
                  <a:cubicBezTo>
                    <a:pt x="2481067" y="2460970"/>
                    <a:pt x="2343232" y="2470853"/>
                    <a:pt x="2205396" y="2485129"/>
                  </a:cubicBezTo>
                  <a:cubicBezTo>
                    <a:pt x="2085203" y="2498307"/>
                    <a:pt x="1965010" y="2513681"/>
                    <a:pt x="1848125" y="2545528"/>
                  </a:cubicBezTo>
                  <a:cubicBezTo>
                    <a:pt x="1805120" y="2556509"/>
                    <a:pt x="1762115" y="2570785"/>
                    <a:pt x="1721316" y="2590552"/>
                  </a:cubicBezTo>
                  <a:cubicBezTo>
                    <a:pt x="1699262" y="2602632"/>
                    <a:pt x="1669490" y="2616908"/>
                    <a:pt x="1657360" y="2641067"/>
                  </a:cubicBezTo>
                  <a:cubicBezTo>
                    <a:pt x="1634204" y="2684994"/>
                    <a:pt x="1700365" y="2715742"/>
                    <a:pt x="1730137" y="2728920"/>
                  </a:cubicBezTo>
                  <a:cubicBezTo>
                    <a:pt x="1809531" y="2764061"/>
                    <a:pt x="1896643" y="2781632"/>
                    <a:pt x="1981550" y="2798104"/>
                  </a:cubicBezTo>
                  <a:cubicBezTo>
                    <a:pt x="2086305" y="2818969"/>
                    <a:pt x="2191061" y="2834343"/>
                    <a:pt x="2296919" y="2847521"/>
                  </a:cubicBezTo>
                  <a:cubicBezTo>
                    <a:pt x="2434755" y="2863993"/>
                    <a:pt x="2572591" y="2871680"/>
                    <a:pt x="2709324" y="2889251"/>
                  </a:cubicBezTo>
                  <a:cubicBezTo>
                    <a:pt x="2910013" y="2913410"/>
                    <a:pt x="3109599" y="2941962"/>
                    <a:pt x="3310288" y="2971613"/>
                  </a:cubicBezTo>
                  <a:cubicBezTo>
                    <a:pt x="3541853" y="3006754"/>
                    <a:pt x="3773417" y="3044091"/>
                    <a:pt x="4004982" y="3088017"/>
                  </a:cubicBezTo>
                  <a:cubicBezTo>
                    <a:pt x="4146126" y="3115471"/>
                    <a:pt x="4287270" y="3149514"/>
                    <a:pt x="4427311" y="3185753"/>
                  </a:cubicBezTo>
                  <a:cubicBezTo>
                    <a:pt x="4586098" y="3227483"/>
                    <a:pt x="4743782" y="3273606"/>
                    <a:pt x="4899261" y="3330710"/>
                  </a:cubicBezTo>
                  <a:cubicBezTo>
                    <a:pt x="5091129" y="3399894"/>
                    <a:pt x="5278586" y="3484452"/>
                    <a:pt x="5455016" y="3588777"/>
                  </a:cubicBezTo>
                  <a:cubicBezTo>
                    <a:pt x="5635856" y="3696396"/>
                    <a:pt x="5806772" y="3828175"/>
                    <a:pt x="5944608" y="3989604"/>
                  </a:cubicBezTo>
                  <a:cubicBezTo>
                    <a:pt x="6050466" y="4114794"/>
                    <a:pt x="6133995" y="4257898"/>
                    <a:pt x="6186821" y="4412429"/>
                  </a:cubicBezTo>
                  <a:lnTo>
                    <a:pt x="6198260" y="4455201"/>
                  </a:lnTo>
                  <a:lnTo>
                    <a:pt x="2876491" y="4455201"/>
                  </a:lnTo>
                  <a:lnTo>
                    <a:pt x="2874727" y="4450556"/>
                  </a:lnTo>
                  <a:cubicBezTo>
                    <a:pt x="2854603" y="4409924"/>
                    <a:pt x="2825106" y="4371763"/>
                    <a:pt x="2784307" y="4345407"/>
                  </a:cubicBezTo>
                  <a:cubicBezTo>
                    <a:pt x="2693886" y="4286107"/>
                    <a:pt x="2667422" y="4269634"/>
                    <a:pt x="2568180" y="4229002"/>
                  </a:cubicBezTo>
                  <a:cubicBezTo>
                    <a:pt x="2386236" y="4154328"/>
                    <a:pt x="2216422" y="4109303"/>
                    <a:pt x="2027863" y="4055494"/>
                  </a:cubicBezTo>
                  <a:cubicBezTo>
                    <a:pt x="1821660" y="3996193"/>
                    <a:pt x="1614355" y="3941285"/>
                    <a:pt x="1408153" y="3883083"/>
                  </a:cubicBezTo>
                  <a:cubicBezTo>
                    <a:pt x="1212977" y="3827077"/>
                    <a:pt x="1022212" y="3765580"/>
                    <a:pt x="832550" y="3695298"/>
                  </a:cubicBezTo>
                  <a:cubicBezTo>
                    <a:pt x="631861" y="3619525"/>
                    <a:pt x="437788" y="3530575"/>
                    <a:pt x="276795" y="3385618"/>
                  </a:cubicBezTo>
                  <a:cubicBezTo>
                    <a:pt x="173143" y="3292274"/>
                    <a:pt x="82722" y="3179164"/>
                    <a:pt x="34204" y="3046287"/>
                  </a:cubicBezTo>
                  <a:cubicBezTo>
                    <a:pt x="-9903" y="2927686"/>
                    <a:pt x="-12109" y="2797006"/>
                    <a:pt x="31999" y="2678405"/>
                  </a:cubicBezTo>
                  <a:cubicBezTo>
                    <a:pt x="87133" y="2529055"/>
                    <a:pt x="202915" y="2410455"/>
                    <a:pt x="329724" y="2319307"/>
                  </a:cubicBezTo>
                  <a:cubicBezTo>
                    <a:pt x="517181" y="2182038"/>
                    <a:pt x="736616" y="2093087"/>
                    <a:pt x="954948" y="2023903"/>
                  </a:cubicBezTo>
                  <a:cubicBezTo>
                    <a:pt x="1169972" y="1955818"/>
                    <a:pt x="1388304" y="1908597"/>
                    <a:pt x="1609944" y="1869063"/>
                  </a:cubicBezTo>
                  <a:cubicBezTo>
                    <a:pt x="1847022" y="1826235"/>
                    <a:pt x="2086305" y="1792192"/>
                    <a:pt x="2326691" y="1764738"/>
                  </a:cubicBezTo>
                  <a:cubicBezTo>
                    <a:pt x="2504224" y="1744971"/>
                    <a:pt x="2681757" y="1729597"/>
                    <a:pt x="2860392" y="1717518"/>
                  </a:cubicBezTo>
                  <a:cubicBezTo>
                    <a:pt x="3052260" y="1704340"/>
                    <a:pt x="3244127" y="1701045"/>
                    <a:pt x="3434892" y="1682377"/>
                  </a:cubicBezTo>
                  <a:cubicBezTo>
                    <a:pt x="3545161" y="1671395"/>
                    <a:pt x="3662046" y="1654923"/>
                    <a:pt x="3759082" y="1596720"/>
                  </a:cubicBezTo>
                  <a:cubicBezTo>
                    <a:pt x="3788855" y="1579150"/>
                    <a:pt x="3824141" y="1551696"/>
                    <a:pt x="3828552" y="1514359"/>
                  </a:cubicBezTo>
                  <a:cubicBezTo>
                    <a:pt x="3834065" y="1470432"/>
                    <a:pt x="3792163" y="1438586"/>
                    <a:pt x="3760185" y="1418819"/>
                  </a:cubicBezTo>
                  <a:cubicBezTo>
                    <a:pt x="3677483" y="1367206"/>
                    <a:pt x="3579344" y="1339752"/>
                    <a:pt x="3485616" y="1315592"/>
                  </a:cubicBezTo>
                  <a:cubicBezTo>
                    <a:pt x="3367628" y="1287040"/>
                    <a:pt x="3248538" y="1266175"/>
                    <a:pt x="3129448" y="1244212"/>
                  </a:cubicBezTo>
                  <a:cubicBezTo>
                    <a:pt x="2887959" y="1200286"/>
                    <a:pt x="2644265" y="1158556"/>
                    <a:pt x="2406085" y="1097059"/>
                  </a:cubicBezTo>
                  <a:cubicBezTo>
                    <a:pt x="2285892" y="1066311"/>
                    <a:pt x="2167904" y="1024581"/>
                    <a:pt x="2053225" y="975163"/>
                  </a:cubicBezTo>
                  <a:cubicBezTo>
                    <a:pt x="1977139" y="941121"/>
                    <a:pt x="1899951" y="902685"/>
                    <a:pt x="1835995" y="849974"/>
                  </a:cubicBezTo>
                  <a:cubicBezTo>
                    <a:pt x="1797401" y="818127"/>
                    <a:pt x="1764321" y="776397"/>
                    <a:pt x="1759910" y="725882"/>
                  </a:cubicBezTo>
                  <a:cubicBezTo>
                    <a:pt x="1755499" y="674268"/>
                    <a:pt x="1781964" y="629244"/>
                    <a:pt x="1815044" y="593005"/>
                  </a:cubicBezTo>
                  <a:cubicBezTo>
                    <a:pt x="1873487" y="531508"/>
                    <a:pt x="1953983" y="491974"/>
                    <a:pt x="2031171" y="459030"/>
                  </a:cubicBezTo>
                  <a:cubicBezTo>
                    <a:pt x="2143645" y="411809"/>
                    <a:pt x="2262735" y="379962"/>
                    <a:pt x="2377415" y="337134"/>
                  </a:cubicBezTo>
                  <a:cubicBezTo>
                    <a:pt x="2460116" y="307484"/>
                    <a:pt x="2542818" y="275638"/>
                    <a:pt x="2620006" y="232809"/>
                  </a:cubicBezTo>
                  <a:cubicBezTo>
                    <a:pt x="2671832" y="205355"/>
                    <a:pt x="2721453" y="171313"/>
                    <a:pt x="2761150" y="126288"/>
                  </a:cubicBezTo>
                  <a:cubicBezTo>
                    <a:pt x="2793128" y="90049"/>
                    <a:pt x="2815182" y="46123"/>
                    <a:pt x="2829517" y="0"/>
                  </a:cubicBezTo>
                  <a:close/>
                </a:path>
              </a:pathLst>
            </a:custGeom>
            <a:solidFill>
              <a:srgbClr val="E1E2E2"/>
            </a:solidFill>
            <a:ln w="3175"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 name="Freeform 17"/>
            <p:cNvSpPr>
              <a:spLocks/>
            </p:cNvSpPr>
            <p:nvPr/>
          </p:nvSpPr>
          <p:spPr bwMode="auto">
            <a:xfrm>
              <a:off x="3412706" y="2723052"/>
              <a:ext cx="5728758" cy="4134314"/>
            </a:xfrm>
            <a:custGeom>
              <a:avLst/>
              <a:gdLst>
                <a:gd name="T0" fmla="*/ 2607 w 5660"/>
                <a:gd name="T1" fmla="*/ 0 h 4101"/>
                <a:gd name="T2" fmla="*/ 2525 w 5660"/>
                <a:gd name="T3" fmla="*/ 272 h 4101"/>
                <a:gd name="T4" fmla="*/ 2259 w 5660"/>
                <a:gd name="T5" fmla="*/ 452 h 4101"/>
                <a:gd name="T6" fmla="*/ 2126 w 5660"/>
                <a:gd name="T7" fmla="*/ 515 h 4101"/>
                <a:gd name="T8" fmla="*/ 2056 w 5660"/>
                <a:gd name="T9" fmla="*/ 571 h 4101"/>
                <a:gd name="T10" fmla="*/ 2330 w 5660"/>
                <a:gd name="T11" fmla="*/ 705 h 4101"/>
                <a:gd name="T12" fmla="*/ 2799 w 5660"/>
                <a:gd name="T13" fmla="*/ 767 h 4101"/>
                <a:gd name="T14" fmla="*/ 3620 w 5660"/>
                <a:gd name="T15" fmla="*/ 927 h 4101"/>
                <a:gd name="T16" fmla="*/ 4202 w 5660"/>
                <a:gd name="T17" fmla="*/ 1335 h 4101"/>
                <a:gd name="T18" fmla="*/ 4137 w 5660"/>
                <a:gd name="T19" fmla="*/ 1809 h 4101"/>
                <a:gd name="T20" fmla="*/ 3939 w 5660"/>
                <a:gd name="T21" fmla="*/ 1949 h 4101"/>
                <a:gd name="T22" fmla="*/ 3652 w 5660"/>
                <a:gd name="T23" fmla="*/ 2047 h 4101"/>
                <a:gd name="T24" fmla="*/ 2994 w 5660"/>
                <a:gd name="T25" fmla="*/ 2153 h 4101"/>
                <a:gd name="T26" fmla="*/ 2386 w 5660"/>
                <a:gd name="T27" fmla="*/ 2201 h 4101"/>
                <a:gd name="T28" fmla="*/ 2011 w 5660"/>
                <a:gd name="T29" fmla="*/ 2230 h 4101"/>
                <a:gd name="T30" fmla="*/ 1687 w 5660"/>
                <a:gd name="T31" fmla="*/ 2284 h 4101"/>
                <a:gd name="T32" fmla="*/ 1572 w 5660"/>
                <a:gd name="T33" fmla="*/ 2325 h 4101"/>
                <a:gd name="T34" fmla="*/ 1514 w 5660"/>
                <a:gd name="T35" fmla="*/ 2370 h 4101"/>
                <a:gd name="T36" fmla="*/ 1580 w 5660"/>
                <a:gd name="T37" fmla="*/ 2449 h 4101"/>
                <a:gd name="T38" fmla="*/ 1808 w 5660"/>
                <a:gd name="T39" fmla="*/ 2511 h 4101"/>
                <a:gd name="T40" fmla="*/ 2094 w 5660"/>
                <a:gd name="T41" fmla="*/ 2555 h 4101"/>
                <a:gd name="T42" fmla="*/ 2468 w 5660"/>
                <a:gd name="T43" fmla="*/ 2592 h 4101"/>
                <a:gd name="T44" fmla="*/ 3013 w 5660"/>
                <a:gd name="T45" fmla="*/ 2667 h 4101"/>
                <a:gd name="T46" fmla="*/ 3643 w 5660"/>
                <a:gd name="T47" fmla="*/ 2771 h 4101"/>
                <a:gd name="T48" fmla="*/ 4026 w 5660"/>
                <a:gd name="T49" fmla="*/ 2859 h 4101"/>
                <a:gd name="T50" fmla="*/ 4454 w 5660"/>
                <a:gd name="T51" fmla="*/ 2988 h 4101"/>
                <a:gd name="T52" fmla="*/ 4958 w 5660"/>
                <a:gd name="T53" fmla="*/ 3220 h 4101"/>
                <a:gd name="T54" fmla="*/ 5402 w 5660"/>
                <a:gd name="T55" fmla="*/ 3580 h 4101"/>
                <a:gd name="T56" fmla="*/ 5660 w 5660"/>
                <a:gd name="T57" fmla="*/ 4101 h 4101"/>
                <a:gd name="T58" fmla="*/ 2709 w 5660"/>
                <a:gd name="T59" fmla="*/ 4101 h 4101"/>
                <a:gd name="T60" fmla="*/ 2612 w 5660"/>
                <a:gd name="T61" fmla="*/ 3949 h 4101"/>
                <a:gd name="T62" fmla="*/ 2360 w 5660"/>
                <a:gd name="T63" fmla="*/ 3803 h 4101"/>
                <a:gd name="T64" fmla="*/ 1850 w 5660"/>
                <a:gd name="T65" fmla="*/ 3639 h 4101"/>
                <a:gd name="T66" fmla="*/ 1288 w 5660"/>
                <a:gd name="T67" fmla="*/ 3484 h 4101"/>
                <a:gd name="T68" fmla="*/ 766 w 5660"/>
                <a:gd name="T69" fmla="*/ 3316 h 4101"/>
                <a:gd name="T70" fmla="*/ 262 w 5660"/>
                <a:gd name="T71" fmla="*/ 3038 h 4101"/>
                <a:gd name="T72" fmla="*/ 42 w 5660"/>
                <a:gd name="T73" fmla="*/ 2733 h 4101"/>
                <a:gd name="T74" fmla="*/ 40 w 5660"/>
                <a:gd name="T75" fmla="*/ 2403 h 4101"/>
                <a:gd name="T76" fmla="*/ 310 w 5660"/>
                <a:gd name="T77" fmla="*/ 2081 h 4101"/>
                <a:gd name="T78" fmla="*/ 877 w 5660"/>
                <a:gd name="T79" fmla="*/ 1816 h 4101"/>
                <a:gd name="T80" fmla="*/ 1471 w 5660"/>
                <a:gd name="T81" fmla="*/ 1677 h 4101"/>
                <a:gd name="T82" fmla="*/ 2121 w 5660"/>
                <a:gd name="T83" fmla="*/ 1584 h 4101"/>
                <a:gd name="T84" fmla="*/ 2605 w 5660"/>
                <a:gd name="T85" fmla="*/ 1541 h 4101"/>
                <a:gd name="T86" fmla="*/ 3126 w 5660"/>
                <a:gd name="T87" fmla="*/ 1510 h 4101"/>
                <a:gd name="T88" fmla="*/ 3420 w 5660"/>
                <a:gd name="T89" fmla="*/ 1433 h 4101"/>
                <a:gd name="T90" fmla="*/ 3483 w 5660"/>
                <a:gd name="T91" fmla="*/ 1359 h 4101"/>
                <a:gd name="T92" fmla="*/ 3421 w 5660"/>
                <a:gd name="T93" fmla="*/ 1273 h 4101"/>
                <a:gd name="T94" fmla="*/ 3172 w 5660"/>
                <a:gd name="T95" fmla="*/ 1181 h 4101"/>
                <a:gd name="T96" fmla="*/ 2849 w 5660"/>
                <a:gd name="T97" fmla="*/ 1116 h 4101"/>
                <a:gd name="T98" fmla="*/ 2193 w 5660"/>
                <a:gd name="T99" fmla="*/ 985 h 4101"/>
                <a:gd name="T100" fmla="*/ 1873 w 5660"/>
                <a:gd name="T101" fmla="*/ 875 h 4101"/>
                <a:gd name="T102" fmla="*/ 1676 w 5660"/>
                <a:gd name="T103" fmla="*/ 762 h 4101"/>
                <a:gd name="T104" fmla="*/ 1607 w 5660"/>
                <a:gd name="T105" fmla="*/ 651 h 4101"/>
                <a:gd name="T106" fmla="*/ 1657 w 5660"/>
                <a:gd name="T107" fmla="*/ 532 h 4101"/>
                <a:gd name="T108" fmla="*/ 1853 w 5660"/>
                <a:gd name="T109" fmla="*/ 412 h 4101"/>
                <a:gd name="T110" fmla="*/ 2167 w 5660"/>
                <a:gd name="T111" fmla="*/ 303 h 4101"/>
                <a:gd name="T112" fmla="*/ 2387 w 5660"/>
                <a:gd name="T113" fmla="*/ 209 h 4101"/>
                <a:gd name="T114" fmla="*/ 2515 w 5660"/>
                <a:gd name="T115" fmla="*/ 114 h 4101"/>
                <a:gd name="T116" fmla="*/ 2577 w 5660"/>
                <a:gd name="T117" fmla="*/ 0 h 4101"/>
                <a:gd name="T118" fmla="*/ 2607 w 5660"/>
                <a:gd name="T119" fmla="*/ 0 h 4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60" h="4101">
                  <a:moveTo>
                    <a:pt x="2607" y="0"/>
                  </a:moveTo>
                  <a:cubicBezTo>
                    <a:pt x="2631" y="101"/>
                    <a:pt x="2594" y="197"/>
                    <a:pt x="2525" y="272"/>
                  </a:cubicBezTo>
                  <a:cubicBezTo>
                    <a:pt x="2451" y="350"/>
                    <a:pt x="2355" y="405"/>
                    <a:pt x="2259" y="452"/>
                  </a:cubicBezTo>
                  <a:cubicBezTo>
                    <a:pt x="2215" y="473"/>
                    <a:pt x="2169" y="491"/>
                    <a:pt x="2126" y="515"/>
                  </a:cubicBezTo>
                  <a:cubicBezTo>
                    <a:pt x="2101" y="529"/>
                    <a:pt x="2071" y="546"/>
                    <a:pt x="2056" y="571"/>
                  </a:cubicBezTo>
                  <a:cubicBezTo>
                    <a:pt x="1997" y="662"/>
                    <a:pt x="2289" y="699"/>
                    <a:pt x="2330" y="705"/>
                  </a:cubicBezTo>
                  <a:cubicBezTo>
                    <a:pt x="2486" y="730"/>
                    <a:pt x="2643" y="744"/>
                    <a:pt x="2799" y="767"/>
                  </a:cubicBezTo>
                  <a:cubicBezTo>
                    <a:pt x="3077" y="806"/>
                    <a:pt x="3352" y="841"/>
                    <a:pt x="3620" y="927"/>
                  </a:cubicBezTo>
                  <a:cubicBezTo>
                    <a:pt x="3838" y="996"/>
                    <a:pt x="4091" y="1118"/>
                    <a:pt x="4202" y="1335"/>
                  </a:cubicBezTo>
                  <a:cubicBezTo>
                    <a:pt x="4280" y="1488"/>
                    <a:pt x="4248" y="1679"/>
                    <a:pt x="4137" y="1809"/>
                  </a:cubicBezTo>
                  <a:cubicBezTo>
                    <a:pt x="4084" y="1871"/>
                    <a:pt x="4012" y="1914"/>
                    <a:pt x="3939" y="1949"/>
                  </a:cubicBezTo>
                  <a:cubicBezTo>
                    <a:pt x="3847" y="1992"/>
                    <a:pt x="3750" y="2022"/>
                    <a:pt x="3652" y="2047"/>
                  </a:cubicBezTo>
                  <a:cubicBezTo>
                    <a:pt x="3437" y="2102"/>
                    <a:pt x="3215" y="2131"/>
                    <a:pt x="2994" y="2153"/>
                  </a:cubicBezTo>
                  <a:cubicBezTo>
                    <a:pt x="2792" y="2174"/>
                    <a:pt x="2589" y="2188"/>
                    <a:pt x="2386" y="2201"/>
                  </a:cubicBezTo>
                  <a:cubicBezTo>
                    <a:pt x="2261" y="2209"/>
                    <a:pt x="2136" y="2217"/>
                    <a:pt x="2011" y="2230"/>
                  </a:cubicBezTo>
                  <a:cubicBezTo>
                    <a:pt x="1902" y="2242"/>
                    <a:pt x="1793" y="2256"/>
                    <a:pt x="1687" y="2284"/>
                  </a:cubicBezTo>
                  <a:cubicBezTo>
                    <a:pt x="1648" y="2294"/>
                    <a:pt x="1609" y="2306"/>
                    <a:pt x="1572" y="2325"/>
                  </a:cubicBezTo>
                  <a:cubicBezTo>
                    <a:pt x="1552" y="2335"/>
                    <a:pt x="1525" y="2348"/>
                    <a:pt x="1514" y="2370"/>
                  </a:cubicBezTo>
                  <a:cubicBezTo>
                    <a:pt x="1493" y="2409"/>
                    <a:pt x="1553" y="2437"/>
                    <a:pt x="1580" y="2449"/>
                  </a:cubicBezTo>
                  <a:cubicBezTo>
                    <a:pt x="1652" y="2480"/>
                    <a:pt x="1731" y="2496"/>
                    <a:pt x="1808" y="2511"/>
                  </a:cubicBezTo>
                  <a:cubicBezTo>
                    <a:pt x="1903" y="2529"/>
                    <a:pt x="1998" y="2543"/>
                    <a:pt x="2094" y="2555"/>
                  </a:cubicBezTo>
                  <a:cubicBezTo>
                    <a:pt x="2219" y="2570"/>
                    <a:pt x="2344" y="2577"/>
                    <a:pt x="2468" y="2592"/>
                  </a:cubicBezTo>
                  <a:cubicBezTo>
                    <a:pt x="2650" y="2614"/>
                    <a:pt x="2831" y="2640"/>
                    <a:pt x="3013" y="2667"/>
                  </a:cubicBezTo>
                  <a:cubicBezTo>
                    <a:pt x="3223" y="2698"/>
                    <a:pt x="3433" y="2731"/>
                    <a:pt x="3643" y="2771"/>
                  </a:cubicBezTo>
                  <a:cubicBezTo>
                    <a:pt x="3771" y="2796"/>
                    <a:pt x="3899" y="2826"/>
                    <a:pt x="4026" y="2859"/>
                  </a:cubicBezTo>
                  <a:cubicBezTo>
                    <a:pt x="4170" y="2896"/>
                    <a:pt x="4313" y="2938"/>
                    <a:pt x="4454" y="2988"/>
                  </a:cubicBezTo>
                  <a:cubicBezTo>
                    <a:pt x="4628" y="3051"/>
                    <a:pt x="4798" y="3126"/>
                    <a:pt x="4958" y="3220"/>
                  </a:cubicBezTo>
                  <a:cubicBezTo>
                    <a:pt x="5122" y="3317"/>
                    <a:pt x="5277" y="3435"/>
                    <a:pt x="5402" y="3580"/>
                  </a:cubicBezTo>
                  <a:cubicBezTo>
                    <a:pt x="5530" y="3730"/>
                    <a:pt x="5622" y="3907"/>
                    <a:pt x="5660" y="4101"/>
                  </a:cubicBezTo>
                  <a:cubicBezTo>
                    <a:pt x="2709" y="4101"/>
                    <a:pt x="2709" y="4101"/>
                    <a:pt x="2709" y="4101"/>
                  </a:cubicBezTo>
                  <a:cubicBezTo>
                    <a:pt x="2703" y="4040"/>
                    <a:pt x="2656" y="3988"/>
                    <a:pt x="2612" y="3949"/>
                  </a:cubicBezTo>
                  <a:cubicBezTo>
                    <a:pt x="2539" y="3885"/>
                    <a:pt x="2450" y="3839"/>
                    <a:pt x="2360" y="3803"/>
                  </a:cubicBezTo>
                  <a:cubicBezTo>
                    <a:pt x="2195" y="3736"/>
                    <a:pt x="2021" y="3687"/>
                    <a:pt x="1850" y="3639"/>
                  </a:cubicBezTo>
                  <a:cubicBezTo>
                    <a:pt x="1663" y="3586"/>
                    <a:pt x="1475" y="3536"/>
                    <a:pt x="1288" y="3484"/>
                  </a:cubicBezTo>
                  <a:cubicBezTo>
                    <a:pt x="1111" y="3434"/>
                    <a:pt x="938" y="3379"/>
                    <a:pt x="766" y="3316"/>
                  </a:cubicBezTo>
                  <a:cubicBezTo>
                    <a:pt x="584" y="3248"/>
                    <a:pt x="408" y="3168"/>
                    <a:pt x="262" y="3038"/>
                  </a:cubicBezTo>
                  <a:cubicBezTo>
                    <a:pt x="168" y="2954"/>
                    <a:pt x="86" y="2852"/>
                    <a:pt x="42" y="2733"/>
                  </a:cubicBezTo>
                  <a:cubicBezTo>
                    <a:pt x="2" y="2627"/>
                    <a:pt x="0" y="2510"/>
                    <a:pt x="40" y="2403"/>
                  </a:cubicBezTo>
                  <a:cubicBezTo>
                    <a:pt x="90" y="2269"/>
                    <a:pt x="195" y="2163"/>
                    <a:pt x="310" y="2081"/>
                  </a:cubicBezTo>
                  <a:cubicBezTo>
                    <a:pt x="480" y="1958"/>
                    <a:pt x="679" y="1878"/>
                    <a:pt x="877" y="1816"/>
                  </a:cubicBezTo>
                  <a:cubicBezTo>
                    <a:pt x="1072" y="1755"/>
                    <a:pt x="1270" y="1712"/>
                    <a:pt x="1471" y="1677"/>
                  </a:cubicBezTo>
                  <a:cubicBezTo>
                    <a:pt x="1686" y="1639"/>
                    <a:pt x="1903" y="1608"/>
                    <a:pt x="2121" y="1584"/>
                  </a:cubicBezTo>
                  <a:cubicBezTo>
                    <a:pt x="2282" y="1566"/>
                    <a:pt x="2443" y="1552"/>
                    <a:pt x="2605" y="1541"/>
                  </a:cubicBezTo>
                  <a:cubicBezTo>
                    <a:pt x="2779" y="1529"/>
                    <a:pt x="2953" y="1527"/>
                    <a:pt x="3126" y="1510"/>
                  </a:cubicBezTo>
                  <a:cubicBezTo>
                    <a:pt x="3226" y="1500"/>
                    <a:pt x="3332" y="1485"/>
                    <a:pt x="3420" y="1433"/>
                  </a:cubicBezTo>
                  <a:cubicBezTo>
                    <a:pt x="3447" y="1417"/>
                    <a:pt x="3479" y="1392"/>
                    <a:pt x="3483" y="1359"/>
                  </a:cubicBezTo>
                  <a:cubicBezTo>
                    <a:pt x="3488" y="1320"/>
                    <a:pt x="3450" y="1291"/>
                    <a:pt x="3421" y="1273"/>
                  </a:cubicBezTo>
                  <a:cubicBezTo>
                    <a:pt x="3346" y="1227"/>
                    <a:pt x="3257" y="1202"/>
                    <a:pt x="3172" y="1181"/>
                  </a:cubicBezTo>
                  <a:cubicBezTo>
                    <a:pt x="3065" y="1155"/>
                    <a:pt x="2957" y="1136"/>
                    <a:pt x="2849" y="1116"/>
                  </a:cubicBezTo>
                  <a:cubicBezTo>
                    <a:pt x="2630" y="1077"/>
                    <a:pt x="2409" y="1040"/>
                    <a:pt x="2193" y="985"/>
                  </a:cubicBezTo>
                  <a:cubicBezTo>
                    <a:pt x="2084" y="956"/>
                    <a:pt x="1977" y="920"/>
                    <a:pt x="1873" y="875"/>
                  </a:cubicBezTo>
                  <a:cubicBezTo>
                    <a:pt x="1804" y="844"/>
                    <a:pt x="1734" y="809"/>
                    <a:pt x="1676" y="762"/>
                  </a:cubicBezTo>
                  <a:cubicBezTo>
                    <a:pt x="1641" y="734"/>
                    <a:pt x="1611" y="697"/>
                    <a:pt x="1607" y="651"/>
                  </a:cubicBezTo>
                  <a:cubicBezTo>
                    <a:pt x="1603" y="605"/>
                    <a:pt x="1627" y="564"/>
                    <a:pt x="1657" y="532"/>
                  </a:cubicBezTo>
                  <a:cubicBezTo>
                    <a:pt x="1710" y="477"/>
                    <a:pt x="1783" y="441"/>
                    <a:pt x="1853" y="412"/>
                  </a:cubicBezTo>
                  <a:cubicBezTo>
                    <a:pt x="1955" y="369"/>
                    <a:pt x="2063" y="340"/>
                    <a:pt x="2167" y="303"/>
                  </a:cubicBezTo>
                  <a:cubicBezTo>
                    <a:pt x="2242" y="276"/>
                    <a:pt x="2317" y="247"/>
                    <a:pt x="2387" y="209"/>
                  </a:cubicBezTo>
                  <a:cubicBezTo>
                    <a:pt x="2434" y="184"/>
                    <a:pt x="2479" y="154"/>
                    <a:pt x="2515" y="114"/>
                  </a:cubicBezTo>
                  <a:cubicBezTo>
                    <a:pt x="2544" y="81"/>
                    <a:pt x="2564" y="42"/>
                    <a:pt x="2577" y="0"/>
                  </a:cubicBezTo>
                  <a:lnTo>
                    <a:pt x="2607" y="0"/>
                  </a:lnTo>
                  <a:close/>
                </a:path>
              </a:pathLst>
            </a:custGeom>
            <a:gradFill>
              <a:gsLst>
                <a:gs pos="15000">
                  <a:srgbClr val="A8AFB2"/>
                </a:gs>
                <a:gs pos="46000">
                  <a:srgbClr val="919B9F"/>
                </a:gs>
                <a:gs pos="100000">
                  <a:srgbClr val="4F5457"/>
                </a:gs>
              </a:gsLst>
              <a:lin ang="5400000" scaled="1"/>
            </a:gradFill>
            <a:ln w="3175" cap="flat">
              <a:no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 name="Freeform 19"/>
            <p:cNvSpPr>
              <a:spLocks/>
            </p:cNvSpPr>
            <p:nvPr/>
          </p:nvSpPr>
          <p:spPr bwMode="auto">
            <a:xfrm>
              <a:off x="4883500" y="2724235"/>
              <a:ext cx="4208268" cy="4133131"/>
            </a:xfrm>
            <a:custGeom>
              <a:avLst/>
              <a:gdLst>
                <a:gd name="T0" fmla="*/ 1100 w 4158"/>
                <a:gd name="T1" fmla="*/ 205 h 4100"/>
                <a:gd name="T2" fmla="*/ 852 w 4158"/>
                <a:gd name="T3" fmla="*/ 402 h 4100"/>
                <a:gd name="T4" fmla="*/ 707 w 4158"/>
                <a:gd name="T5" fmla="*/ 472 h 4100"/>
                <a:gd name="T6" fmla="*/ 579 w 4158"/>
                <a:gd name="T7" fmla="*/ 568 h 4100"/>
                <a:gd name="T8" fmla="*/ 575 w 4158"/>
                <a:gd name="T9" fmla="*/ 585 h 4100"/>
                <a:gd name="T10" fmla="*/ 608 w 4158"/>
                <a:gd name="T11" fmla="*/ 650 h 4100"/>
                <a:gd name="T12" fmla="*/ 958 w 4158"/>
                <a:gd name="T13" fmla="*/ 741 h 4100"/>
                <a:gd name="T14" fmla="*/ 1532 w 4158"/>
                <a:gd name="T15" fmla="*/ 823 h 4100"/>
                <a:gd name="T16" fmla="*/ 1960 w 4158"/>
                <a:gd name="T17" fmla="*/ 901 h 4100"/>
                <a:gd name="T18" fmla="*/ 2606 w 4158"/>
                <a:gd name="T19" fmla="*/ 1202 h 4100"/>
                <a:gd name="T20" fmla="*/ 2718 w 4158"/>
                <a:gd name="T21" fmla="*/ 1351 h 4100"/>
                <a:gd name="T22" fmla="*/ 2693 w 4158"/>
                <a:gd name="T23" fmla="*/ 1728 h 4100"/>
                <a:gd name="T24" fmla="*/ 2552 w 4158"/>
                <a:gd name="T25" fmla="*/ 1863 h 4100"/>
                <a:gd name="T26" fmla="*/ 1983 w 4158"/>
                <a:gd name="T27" fmla="*/ 2044 h 4100"/>
                <a:gd name="T28" fmla="*/ 1384 w 4158"/>
                <a:gd name="T29" fmla="*/ 2112 h 4100"/>
                <a:gd name="T30" fmla="*/ 381 w 4158"/>
                <a:gd name="T31" fmla="*/ 2193 h 4100"/>
                <a:gd name="T32" fmla="*/ 111 w 4158"/>
                <a:gd name="T33" fmla="*/ 2263 h 4100"/>
                <a:gd name="T34" fmla="*/ 9 w 4158"/>
                <a:gd name="T35" fmla="*/ 2344 h 4100"/>
                <a:gd name="T36" fmla="*/ 69 w 4158"/>
                <a:gd name="T37" fmla="*/ 2483 h 4100"/>
                <a:gd name="T38" fmla="*/ 503 w 4158"/>
                <a:gd name="T39" fmla="*/ 2596 h 4100"/>
                <a:gd name="T40" fmla="*/ 652 w 4158"/>
                <a:gd name="T41" fmla="*/ 2617 h 4100"/>
                <a:gd name="T42" fmla="*/ 1096 w 4158"/>
                <a:gd name="T43" fmla="*/ 2668 h 4100"/>
                <a:gd name="T44" fmla="*/ 1832 w 4158"/>
                <a:gd name="T45" fmla="*/ 2779 h 4100"/>
                <a:gd name="T46" fmla="*/ 1979 w 4158"/>
                <a:gd name="T47" fmla="*/ 2804 h 4100"/>
                <a:gd name="T48" fmla="*/ 2597 w 4158"/>
                <a:gd name="T49" fmla="*/ 2941 h 4100"/>
                <a:gd name="T50" fmla="*/ 2704 w 4158"/>
                <a:gd name="T51" fmla="*/ 2971 h 4100"/>
                <a:gd name="T52" fmla="*/ 3640 w 4158"/>
                <a:gd name="T53" fmla="*/ 3405 h 4100"/>
                <a:gd name="T54" fmla="*/ 4122 w 4158"/>
                <a:gd name="T55" fmla="*/ 4100 h 4100"/>
                <a:gd name="T56" fmla="*/ 3885 w 4158"/>
                <a:gd name="T57" fmla="*/ 3579 h 4100"/>
                <a:gd name="T58" fmla="*/ 2712 w 4158"/>
                <a:gd name="T59" fmla="*/ 2941 h 4100"/>
                <a:gd name="T60" fmla="*/ 2604 w 4158"/>
                <a:gd name="T61" fmla="*/ 2911 h 4100"/>
                <a:gd name="T62" fmla="*/ 1984 w 4158"/>
                <a:gd name="T63" fmla="*/ 2776 h 4100"/>
                <a:gd name="T64" fmla="*/ 1837 w 4158"/>
                <a:gd name="T65" fmla="*/ 2751 h 4100"/>
                <a:gd name="T66" fmla="*/ 1099 w 4158"/>
                <a:gd name="T67" fmla="*/ 2642 h 4100"/>
                <a:gd name="T68" fmla="*/ 655 w 4158"/>
                <a:gd name="T69" fmla="*/ 2592 h 4100"/>
                <a:gd name="T70" fmla="*/ 508 w 4158"/>
                <a:gd name="T71" fmla="*/ 2572 h 4100"/>
                <a:gd name="T72" fmla="*/ 81 w 4158"/>
                <a:gd name="T73" fmla="*/ 2462 h 4100"/>
                <a:gd name="T74" fmla="*/ 30 w 4158"/>
                <a:gd name="T75" fmla="*/ 2355 h 4100"/>
                <a:gd name="T76" fmla="*/ 98 w 4158"/>
                <a:gd name="T77" fmla="*/ 2294 h 4100"/>
                <a:gd name="T78" fmla="*/ 189 w 4158"/>
                <a:gd name="T79" fmla="*/ 2258 h 4100"/>
                <a:gd name="T80" fmla="*/ 1185 w 4158"/>
                <a:gd name="T81" fmla="*/ 2147 h 4100"/>
                <a:gd name="T82" fmla="*/ 1586 w 4158"/>
                <a:gd name="T83" fmla="*/ 2116 h 4100"/>
                <a:gd name="T84" fmla="*/ 2377 w 4158"/>
                <a:gd name="T85" fmla="*/ 1963 h 4100"/>
                <a:gd name="T86" fmla="*/ 2642 w 4158"/>
                <a:gd name="T87" fmla="*/ 1816 h 4100"/>
                <a:gd name="T88" fmla="*/ 2731 w 4158"/>
                <a:gd name="T89" fmla="*/ 1344 h 4100"/>
                <a:gd name="T90" fmla="*/ 2709 w 4158"/>
                <a:gd name="T91" fmla="*/ 1305 h 4100"/>
                <a:gd name="T92" fmla="*/ 2616 w 4158"/>
                <a:gd name="T93" fmla="*/ 1192 h 4100"/>
                <a:gd name="T94" fmla="*/ 1962 w 4158"/>
                <a:gd name="T95" fmla="*/ 889 h 4100"/>
                <a:gd name="T96" fmla="*/ 1534 w 4158"/>
                <a:gd name="T97" fmla="*/ 812 h 4100"/>
                <a:gd name="T98" fmla="*/ 960 w 4158"/>
                <a:gd name="T99" fmla="*/ 732 h 4100"/>
                <a:gd name="T100" fmla="*/ 613 w 4158"/>
                <a:gd name="T101" fmla="*/ 643 h 4100"/>
                <a:gd name="T102" fmla="*/ 583 w 4158"/>
                <a:gd name="T103" fmla="*/ 586 h 4100"/>
                <a:gd name="T104" fmla="*/ 587 w 4158"/>
                <a:gd name="T105" fmla="*/ 571 h 4100"/>
                <a:gd name="T106" fmla="*/ 711 w 4158"/>
                <a:gd name="T107" fmla="*/ 479 h 4100"/>
                <a:gd name="T108" fmla="*/ 856 w 4158"/>
                <a:gd name="T109" fmla="*/ 408 h 4100"/>
                <a:gd name="T110" fmla="*/ 1035 w 4158"/>
                <a:gd name="T111" fmla="*/ 289 h 4100"/>
                <a:gd name="T112" fmla="*/ 1145 w 4158"/>
                <a:gd name="T113" fmla="*/ 0 h 4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58" h="4100">
                  <a:moveTo>
                    <a:pt x="1139" y="2"/>
                  </a:moveTo>
                  <a:cubicBezTo>
                    <a:pt x="1147" y="36"/>
                    <a:pt x="1148" y="72"/>
                    <a:pt x="1141" y="107"/>
                  </a:cubicBezTo>
                  <a:cubicBezTo>
                    <a:pt x="1134" y="142"/>
                    <a:pt x="1119" y="175"/>
                    <a:pt x="1100" y="205"/>
                  </a:cubicBezTo>
                  <a:cubicBezTo>
                    <a:pt x="1061" y="264"/>
                    <a:pt x="1005" y="310"/>
                    <a:pt x="945" y="349"/>
                  </a:cubicBezTo>
                  <a:cubicBezTo>
                    <a:pt x="930" y="358"/>
                    <a:pt x="915" y="368"/>
                    <a:pt x="900" y="377"/>
                  </a:cubicBezTo>
                  <a:cubicBezTo>
                    <a:pt x="884" y="386"/>
                    <a:pt x="868" y="393"/>
                    <a:pt x="852" y="402"/>
                  </a:cubicBezTo>
                  <a:cubicBezTo>
                    <a:pt x="805" y="426"/>
                    <a:pt x="805" y="426"/>
                    <a:pt x="805" y="426"/>
                  </a:cubicBezTo>
                  <a:cubicBezTo>
                    <a:pt x="756" y="449"/>
                    <a:pt x="756" y="449"/>
                    <a:pt x="756" y="449"/>
                  </a:cubicBezTo>
                  <a:cubicBezTo>
                    <a:pt x="740" y="456"/>
                    <a:pt x="723" y="463"/>
                    <a:pt x="707" y="472"/>
                  </a:cubicBezTo>
                  <a:cubicBezTo>
                    <a:pt x="660" y="496"/>
                    <a:pt x="660" y="496"/>
                    <a:pt x="660" y="496"/>
                  </a:cubicBezTo>
                  <a:cubicBezTo>
                    <a:pt x="644" y="504"/>
                    <a:pt x="628" y="513"/>
                    <a:pt x="614" y="525"/>
                  </a:cubicBezTo>
                  <a:cubicBezTo>
                    <a:pt x="599" y="537"/>
                    <a:pt x="587" y="551"/>
                    <a:pt x="579" y="568"/>
                  </a:cubicBezTo>
                  <a:cubicBezTo>
                    <a:pt x="579" y="568"/>
                    <a:pt x="579" y="568"/>
                    <a:pt x="579" y="568"/>
                  </a:cubicBezTo>
                  <a:cubicBezTo>
                    <a:pt x="579" y="568"/>
                    <a:pt x="579" y="568"/>
                    <a:pt x="579" y="568"/>
                  </a:cubicBezTo>
                  <a:cubicBezTo>
                    <a:pt x="578" y="573"/>
                    <a:pt x="575" y="579"/>
                    <a:pt x="575" y="585"/>
                  </a:cubicBezTo>
                  <a:cubicBezTo>
                    <a:pt x="575" y="585"/>
                    <a:pt x="575" y="585"/>
                    <a:pt x="575" y="585"/>
                  </a:cubicBezTo>
                  <a:cubicBezTo>
                    <a:pt x="573" y="598"/>
                    <a:pt x="576" y="611"/>
                    <a:pt x="583" y="622"/>
                  </a:cubicBezTo>
                  <a:cubicBezTo>
                    <a:pt x="589" y="634"/>
                    <a:pt x="598" y="643"/>
                    <a:pt x="608" y="650"/>
                  </a:cubicBezTo>
                  <a:cubicBezTo>
                    <a:pt x="628" y="665"/>
                    <a:pt x="651" y="675"/>
                    <a:pt x="674" y="683"/>
                  </a:cubicBezTo>
                  <a:cubicBezTo>
                    <a:pt x="720" y="700"/>
                    <a:pt x="767" y="710"/>
                    <a:pt x="815" y="719"/>
                  </a:cubicBezTo>
                  <a:cubicBezTo>
                    <a:pt x="863" y="727"/>
                    <a:pt x="910" y="735"/>
                    <a:pt x="958" y="741"/>
                  </a:cubicBezTo>
                  <a:cubicBezTo>
                    <a:pt x="1102" y="761"/>
                    <a:pt x="1102" y="761"/>
                    <a:pt x="1102" y="761"/>
                  </a:cubicBezTo>
                  <a:cubicBezTo>
                    <a:pt x="1389" y="800"/>
                    <a:pt x="1389" y="800"/>
                    <a:pt x="1389" y="800"/>
                  </a:cubicBezTo>
                  <a:cubicBezTo>
                    <a:pt x="1437" y="806"/>
                    <a:pt x="1485" y="815"/>
                    <a:pt x="1532" y="823"/>
                  </a:cubicBezTo>
                  <a:cubicBezTo>
                    <a:pt x="1676" y="846"/>
                    <a:pt x="1676" y="846"/>
                    <a:pt x="1676" y="846"/>
                  </a:cubicBezTo>
                  <a:cubicBezTo>
                    <a:pt x="1723" y="854"/>
                    <a:pt x="1771" y="861"/>
                    <a:pt x="1818" y="870"/>
                  </a:cubicBezTo>
                  <a:cubicBezTo>
                    <a:pt x="1866" y="880"/>
                    <a:pt x="1913" y="890"/>
                    <a:pt x="1960" y="901"/>
                  </a:cubicBezTo>
                  <a:cubicBezTo>
                    <a:pt x="2053" y="924"/>
                    <a:pt x="2146" y="950"/>
                    <a:pt x="2236" y="984"/>
                  </a:cubicBezTo>
                  <a:cubicBezTo>
                    <a:pt x="2326" y="1018"/>
                    <a:pt x="2414" y="1059"/>
                    <a:pt x="2494" y="1113"/>
                  </a:cubicBezTo>
                  <a:cubicBezTo>
                    <a:pt x="2534" y="1139"/>
                    <a:pt x="2572" y="1169"/>
                    <a:pt x="2606" y="1202"/>
                  </a:cubicBezTo>
                  <a:cubicBezTo>
                    <a:pt x="2641" y="1235"/>
                    <a:pt x="2671" y="1273"/>
                    <a:pt x="2697" y="1313"/>
                  </a:cubicBezTo>
                  <a:cubicBezTo>
                    <a:pt x="2696" y="1313"/>
                    <a:pt x="2696" y="1313"/>
                    <a:pt x="2696" y="1313"/>
                  </a:cubicBezTo>
                  <a:cubicBezTo>
                    <a:pt x="2718" y="1351"/>
                    <a:pt x="2718" y="1351"/>
                    <a:pt x="2718" y="1351"/>
                  </a:cubicBezTo>
                  <a:cubicBezTo>
                    <a:pt x="2718" y="1350"/>
                    <a:pt x="2718" y="1350"/>
                    <a:pt x="2718" y="1350"/>
                  </a:cubicBezTo>
                  <a:cubicBezTo>
                    <a:pt x="2747" y="1410"/>
                    <a:pt x="2759" y="1476"/>
                    <a:pt x="2754" y="1542"/>
                  </a:cubicBezTo>
                  <a:cubicBezTo>
                    <a:pt x="2749" y="1607"/>
                    <a:pt x="2727" y="1672"/>
                    <a:pt x="2693" y="1728"/>
                  </a:cubicBezTo>
                  <a:cubicBezTo>
                    <a:pt x="2675" y="1756"/>
                    <a:pt x="2655" y="1782"/>
                    <a:pt x="2631" y="1804"/>
                  </a:cubicBezTo>
                  <a:cubicBezTo>
                    <a:pt x="2619" y="1816"/>
                    <a:pt x="2606" y="1826"/>
                    <a:pt x="2594" y="1836"/>
                  </a:cubicBezTo>
                  <a:cubicBezTo>
                    <a:pt x="2580" y="1845"/>
                    <a:pt x="2566" y="1855"/>
                    <a:pt x="2552" y="1863"/>
                  </a:cubicBezTo>
                  <a:cubicBezTo>
                    <a:pt x="2495" y="1898"/>
                    <a:pt x="2434" y="1924"/>
                    <a:pt x="2371" y="1947"/>
                  </a:cubicBezTo>
                  <a:cubicBezTo>
                    <a:pt x="2308" y="1969"/>
                    <a:pt x="2244" y="1987"/>
                    <a:pt x="2179" y="2003"/>
                  </a:cubicBezTo>
                  <a:cubicBezTo>
                    <a:pt x="2114" y="2019"/>
                    <a:pt x="2048" y="2032"/>
                    <a:pt x="1983" y="2044"/>
                  </a:cubicBezTo>
                  <a:cubicBezTo>
                    <a:pt x="1851" y="2067"/>
                    <a:pt x="1718" y="2083"/>
                    <a:pt x="1585" y="2097"/>
                  </a:cubicBezTo>
                  <a:cubicBezTo>
                    <a:pt x="1551" y="2100"/>
                    <a:pt x="1518" y="2103"/>
                    <a:pt x="1485" y="2105"/>
                  </a:cubicBezTo>
                  <a:cubicBezTo>
                    <a:pt x="1384" y="2112"/>
                    <a:pt x="1384" y="2112"/>
                    <a:pt x="1384" y="2112"/>
                  </a:cubicBezTo>
                  <a:cubicBezTo>
                    <a:pt x="1184" y="2127"/>
                    <a:pt x="1184" y="2127"/>
                    <a:pt x="1184" y="2127"/>
                  </a:cubicBezTo>
                  <a:cubicBezTo>
                    <a:pt x="782" y="2156"/>
                    <a:pt x="782" y="2156"/>
                    <a:pt x="782" y="2156"/>
                  </a:cubicBezTo>
                  <a:cubicBezTo>
                    <a:pt x="649" y="2165"/>
                    <a:pt x="514" y="2172"/>
                    <a:pt x="381" y="2193"/>
                  </a:cubicBezTo>
                  <a:cubicBezTo>
                    <a:pt x="314" y="2203"/>
                    <a:pt x="248" y="2217"/>
                    <a:pt x="183" y="2236"/>
                  </a:cubicBezTo>
                  <a:cubicBezTo>
                    <a:pt x="165" y="2241"/>
                    <a:pt x="151" y="2247"/>
                    <a:pt x="135" y="2253"/>
                  </a:cubicBezTo>
                  <a:cubicBezTo>
                    <a:pt x="125" y="2256"/>
                    <a:pt x="119" y="2259"/>
                    <a:pt x="111" y="2263"/>
                  </a:cubicBezTo>
                  <a:cubicBezTo>
                    <a:pt x="102" y="2266"/>
                    <a:pt x="95" y="2270"/>
                    <a:pt x="88" y="2274"/>
                  </a:cubicBezTo>
                  <a:cubicBezTo>
                    <a:pt x="57" y="2289"/>
                    <a:pt x="25" y="2310"/>
                    <a:pt x="9" y="2345"/>
                  </a:cubicBezTo>
                  <a:cubicBezTo>
                    <a:pt x="9" y="2344"/>
                    <a:pt x="9" y="2344"/>
                    <a:pt x="9" y="2344"/>
                  </a:cubicBezTo>
                  <a:cubicBezTo>
                    <a:pt x="2" y="2358"/>
                    <a:pt x="0" y="2372"/>
                    <a:pt x="0" y="2386"/>
                  </a:cubicBezTo>
                  <a:cubicBezTo>
                    <a:pt x="1" y="2401"/>
                    <a:pt x="5" y="2415"/>
                    <a:pt x="11" y="2427"/>
                  </a:cubicBezTo>
                  <a:cubicBezTo>
                    <a:pt x="24" y="2452"/>
                    <a:pt x="46" y="2470"/>
                    <a:pt x="69" y="2483"/>
                  </a:cubicBezTo>
                  <a:cubicBezTo>
                    <a:pt x="114" y="2508"/>
                    <a:pt x="161" y="2524"/>
                    <a:pt x="210" y="2538"/>
                  </a:cubicBezTo>
                  <a:cubicBezTo>
                    <a:pt x="258" y="2552"/>
                    <a:pt x="307" y="2562"/>
                    <a:pt x="356" y="2571"/>
                  </a:cubicBezTo>
                  <a:cubicBezTo>
                    <a:pt x="406" y="2581"/>
                    <a:pt x="454" y="2588"/>
                    <a:pt x="503" y="2596"/>
                  </a:cubicBezTo>
                  <a:cubicBezTo>
                    <a:pt x="540" y="2603"/>
                    <a:pt x="540" y="2603"/>
                    <a:pt x="540" y="2603"/>
                  </a:cubicBezTo>
                  <a:cubicBezTo>
                    <a:pt x="554" y="2605"/>
                    <a:pt x="565" y="2606"/>
                    <a:pt x="578" y="2608"/>
                  </a:cubicBezTo>
                  <a:cubicBezTo>
                    <a:pt x="652" y="2617"/>
                    <a:pt x="652" y="2617"/>
                    <a:pt x="652" y="2617"/>
                  </a:cubicBezTo>
                  <a:cubicBezTo>
                    <a:pt x="726" y="2626"/>
                    <a:pt x="726" y="2626"/>
                    <a:pt x="726" y="2626"/>
                  </a:cubicBezTo>
                  <a:cubicBezTo>
                    <a:pt x="800" y="2633"/>
                    <a:pt x="800" y="2633"/>
                    <a:pt x="800" y="2633"/>
                  </a:cubicBezTo>
                  <a:cubicBezTo>
                    <a:pt x="899" y="2643"/>
                    <a:pt x="997" y="2652"/>
                    <a:pt x="1096" y="2668"/>
                  </a:cubicBezTo>
                  <a:cubicBezTo>
                    <a:pt x="1391" y="2710"/>
                    <a:pt x="1391" y="2710"/>
                    <a:pt x="1391" y="2710"/>
                  </a:cubicBezTo>
                  <a:cubicBezTo>
                    <a:pt x="1489" y="2725"/>
                    <a:pt x="1587" y="2738"/>
                    <a:pt x="1685" y="2755"/>
                  </a:cubicBezTo>
                  <a:cubicBezTo>
                    <a:pt x="1832" y="2779"/>
                    <a:pt x="1832" y="2779"/>
                    <a:pt x="1832" y="2779"/>
                  </a:cubicBezTo>
                  <a:cubicBezTo>
                    <a:pt x="1906" y="2791"/>
                    <a:pt x="1906" y="2791"/>
                    <a:pt x="1906" y="2791"/>
                  </a:cubicBezTo>
                  <a:cubicBezTo>
                    <a:pt x="1918" y="2793"/>
                    <a:pt x="1931" y="2795"/>
                    <a:pt x="1942" y="2797"/>
                  </a:cubicBezTo>
                  <a:cubicBezTo>
                    <a:pt x="1979" y="2804"/>
                    <a:pt x="1979" y="2804"/>
                    <a:pt x="1979" y="2804"/>
                  </a:cubicBezTo>
                  <a:cubicBezTo>
                    <a:pt x="2272" y="2861"/>
                    <a:pt x="2272" y="2861"/>
                    <a:pt x="2272" y="2861"/>
                  </a:cubicBezTo>
                  <a:cubicBezTo>
                    <a:pt x="2561" y="2932"/>
                    <a:pt x="2561" y="2932"/>
                    <a:pt x="2561" y="2932"/>
                  </a:cubicBezTo>
                  <a:cubicBezTo>
                    <a:pt x="2597" y="2941"/>
                    <a:pt x="2597" y="2941"/>
                    <a:pt x="2597" y="2941"/>
                  </a:cubicBezTo>
                  <a:cubicBezTo>
                    <a:pt x="2614" y="2945"/>
                    <a:pt x="2614" y="2945"/>
                    <a:pt x="2614" y="2945"/>
                  </a:cubicBezTo>
                  <a:cubicBezTo>
                    <a:pt x="2632" y="2950"/>
                    <a:pt x="2632" y="2950"/>
                    <a:pt x="2632" y="2950"/>
                  </a:cubicBezTo>
                  <a:cubicBezTo>
                    <a:pt x="2704" y="2971"/>
                    <a:pt x="2704" y="2971"/>
                    <a:pt x="2704" y="2971"/>
                  </a:cubicBezTo>
                  <a:cubicBezTo>
                    <a:pt x="2751" y="2985"/>
                    <a:pt x="2799" y="2999"/>
                    <a:pt x="2846" y="3015"/>
                  </a:cubicBezTo>
                  <a:cubicBezTo>
                    <a:pt x="3034" y="3077"/>
                    <a:pt x="3218" y="3151"/>
                    <a:pt x="3391" y="3246"/>
                  </a:cubicBezTo>
                  <a:cubicBezTo>
                    <a:pt x="3478" y="3293"/>
                    <a:pt x="3562" y="3346"/>
                    <a:pt x="3640" y="3405"/>
                  </a:cubicBezTo>
                  <a:cubicBezTo>
                    <a:pt x="3719" y="3464"/>
                    <a:pt x="3793" y="3530"/>
                    <a:pt x="3859" y="3602"/>
                  </a:cubicBezTo>
                  <a:cubicBezTo>
                    <a:pt x="3925" y="3675"/>
                    <a:pt x="3982" y="3755"/>
                    <a:pt x="4027" y="3842"/>
                  </a:cubicBezTo>
                  <a:cubicBezTo>
                    <a:pt x="4072" y="3929"/>
                    <a:pt x="4104" y="4004"/>
                    <a:pt x="4122" y="4100"/>
                  </a:cubicBezTo>
                  <a:cubicBezTo>
                    <a:pt x="4158" y="4100"/>
                    <a:pt x="4158" y="4100"/>
                    <a:pt x="4158" y="4100"/>
                  </a:cubicBezTo>
                  <a:cubicBezTo>
                    <a:pt x="4139" y="4002"/>
                    <a:pt x="4104" y="3915"/>
                    <a:pt x="4058" y="3826"/>
                  </a:cubicBezTo>
                  <a:cubicBezTo>
                    <a:pt x="4011" y="3736"/>
                    <a:pt x="3952" y="3654"/>
                    <a:pt x="3885" y="3579"/>
                  </a:cubicBezTo>
                  <a:cubicBezTo>
                    <a:pt x="3749" y="3430"/>
                    <a:pt x="3582" y="3313"/>
                    <a:pt x="3407" y="3217"/>
                  </a:cubicBezTo>
                  <a:cubicBezTo>
                    <a:pt x="3231" y="3121"/>
                    <a:pt x="3045" y="3047"/>
                    <a:pt x="2855" y="2985"/>
                  </a:cubicBezTo>
                  <a:cubicBezTo>
                    <a:pt x="2808" y="2970"/>
                    <a:pt x="2760" y="2955"/>
                    <a:pt x="2712" y="2941"/>
                  </a:cubicBezTo>
                  <a:cubicBezTo>
                    <a:pt x="2640" y="2921"/>
                    <a:pt x="2640" y="2921"/>
                    <a:pt x="2640" y="2921"/>
                  </a:cubicBezTo>
                  <a:cubicBezTo>
                    <a:pt x="2622" y="2916"/>
                    <a:pt x="2622" y="2916"/>
                    <a:pt x="2622" y="2916"/>
                  </a:cubicBezTo>
                  <a:cubicBezTo>
                    <a:pt x="2604" y="2911"/>
                    <a:pt x="2604" y="2911"/>
                    <a:pt x="2604" y="2911"/>
                  </a:cubicBezTo>
                  <a:cubicBezTo>
                    <a:pt x="2568" y="2902"/>
                    <a:pt x="2568" y="2902"/>
                    <a:pt x="2568" y="2902"/>
                  </a:cubicBezTo>
                  <a:cubicBezTo>
                    <a:pt x="2277" y="2832"/>
                    <a:pt x="2277" y="2832"/>
                    <a:pt x="2277" y="2832"/>
                  </a:cubicBezTo>
                  <a:cubicBezTo>
                    <a:pt x="1984" y="2776"/>
                    <a:pt x="1984" y="2776"/>
                    <a:pt x="1984" y="2776"/>
                  </a:cubicBezTo>
                  <a:cubicBezTo>
                    <a:pt x="1948" y="2769"/>
                    <a:pt x="1948" y="2769"/>
                    <a:pt x="1948" y="2769"/>
                  </a:cubicBezTo>
                  <a:cubicBezTo>
                    <a:pt x="1935" y="2767"/>
                    <a:pt x="1923" y="2765"/>
                    <a:pt x="1911" y="2763"/>
                  </a:cubicBezTo>
                  <a:cubicBezTo>
                    <a:pt x="1837" y="2751"/>
                    <a:pt x="1837" y="2751"/>
                    <a:pt x="1837" y="2751"/>
                  </a:cubicBezTo>
                  <a:cubicBezTo>
                    <a:pt x="1690" y="2727"/>
                    <a:pt x="1690" y="2727"/>
                    <a:pt x="1690" y="2727"/>
                  </a:cubicBezTo>
                  <a:cubicBezTo>
                    <a:pt x="1592" y="2711"/>
                    <a:pt x="1493" y="2698"/>
                    <a:pt x="1395" y="2683"/>
                  </a:cubicBezTo>
                  <a:cubicBezTo>
                    <a:pt x="1099" y="2642"/>
                    <a:pt x="1099" y="2642"/>
                    <a:pt x="1099" y="2642"/>
                  </a:cubicBezTo>
                  <a:cubicBezTo>
                    <a:pt x="1001" y="2627"/>
                    <a:pt x="901" y="2617"/>
                    <a:pt x="803" y="2608"/>
                  </a:cubicBezTo>
                  <a:cubicBezTo>
                    <a:pt x="728" y="2601"/>
                    <a:pt x="728" y="2601"/>
                    <a:pt x="728" y="2601"/>
                  </a:cubicBezTo>
                  <a:cubicBezTo>
                    <a:pt x="655" y="2592"/>
                    <a:pt x="655" y="2592"/>
                    <a:pt x="655" y="2592"/>
                  </a:cubicBezTo>
                  <a:cubicBezTo>
                    <a:pt x="581" y="2583"/>
                    <a:pt x="581" y="2583"/>
                    <a:pt x="581" y="2583"/>
                  </a:cubicBezTo>
                  <a:cubicBezTo>
                    <a:pt x="569" y="2581"/>
                    <a:pt x="556" y="2580"/>
                    <a:pt x="544" y="2578"/>
                  </a:cubicBezTo>
                  <a:cubicBezTo>
                    <a:pt x="508" y="2572"/>
                    <a:pt x="508" y="2572"/>
                    <a:pt x="508" y="2572"/>
                  </a:cubicBezTo>
                  <a:cubicBezTo>
                    <a:pt x="459" y="2564"/>
                    <a:pt x="409" y="2556"/>
                    <a:pt x="361" y="2547"/>
                  </a:cubicBezTo>
                  <a:cubicBezTo>
                    <a:pt x="312" y="2538"/>
                    <a:pt x="264" y="2528"/>
                    <a:pt x="216" y="2515"/>
                  </a:cubicBezTo>
                  <a:cubicBezTo>
                    <a:pt x="169" y="2502"/>
                    <a:pt x="122" y="2486"/>
                    <a:pt x="81" y="2462"/>
                  </a:cubicBezTo>
                  <a:cubicBezTo>
                    <a:pt x="60" y="2451"/>
                    <a:pt x="42" y="2436"/>
                    <a:pt x="32" y="2416"/>
                  </a:cubicBezTo>
                  <a:cubicBezTo>
                    <a:pt x="27" y="2407"/>
                    <a:pt x="24" y="2396"/>
                    <a:pt x="24" y="2386"/>
                  </a:cubicBezTo>
                  <a:cubicBezTo>
                    <a:pt x="23" y="2375"/>
                    <a:pt x="25" y="2364"/>
                    <a:pt x="30" y="2355"/>
                  </a:cubicBezTo>
                  <a:cubicBezTo>
                    <a:pt x="30" y="2355"/>
                    <a:pt x="30" y="2355"/>
                    <a:pt x="30" y="2355"/>
                  </a:cubicBezTo>
                  <a:cubicBezTo>
                    <a:pt x="30" y="2355"/>
                    <a:pt x="30" y="2355"/>
                    <a:pt x="30" y="2355"/>
                  </a:cubicBezTo>
                  <a:cubicBezTo>
                    <a:pt x="42" y="2328"/>
                    <a:pt x="69" y="2308"/>
                    <a:pt x="98" y="2294"/>
                  </a:cubicBezTo>
                  <a:cubicBezTo>
                    <a:pt x="105" y="2291"/>
                    <a:pt x="113" y="2286"/>
                    <a:pt x="120" y="2284"/>
                  </a:cubicBezTo>
                  <a:cubicBezTo>
                    <a:pt x="127" y="2280"/>
                    <a:pt x="136" y="2276"/>
                    <a:pt x="143" y="2274"/>
                  </a:cubicBezTo>
                  <a:cubicBezTo>
                    <a:pt x="158" y="2269"/>
                    <a:pt x="175" y="2262"/>
                    <a:pt x="189" y="2258"/>
                  </a:cubicBezTo>
                  <a:cubicBezTo>
                    <a:pt x="254" y="2239"/>
                    <a:pt x="318" y="2225"/>
                    <a:pt x="384" y="2215"/>
                  </a:cubicBezTo>
                  <a:cubicBezTo>
                    <a:pt x="516" y="2194"/>
                    <a:pt x="650" y="2186"/>
                    <a:pt x="784" y="2177"/>
                  </a:cubicBezTo>
                  <a:cubicBezTo>
                    <a:pt x="1185" y="2147"/>
                    <a:pt x="1185" y="2147"/>
                    <a:pt x="1185" y="2147"/>
                  </a:cubicBezTo>
                  <a:cubicBezTo>
                    <a:pt x="1386" y="2132"/>
                    <a:pt x="1386" y="2132"/>
                    <a:pt x="1386" y="2132"/>
                  </a:cubicBezTo>
                  <a:cubicBezTo>
                    <a:pt x="1486" y="2124"/>
                    <a:pt x="1486" y="2124"/>
                    <a:pt x="1486" y="2124"/>
                  </a:cubicBezTo>
                  <a:cubicBezTo>
                    <a:pt x="1519" y="2122"/>
                    <a:pt x="1553" y="2119"/>
                    <a:pt x="1586" y="2116"/>
                  </a:cubicBezTo>
                  <a:cubicBezTo>
                    <a:pt x="1720" y="2102"/>
                    <a:pt x="1853" y="2085"/>
                    <a:pt x="1986" y="2062"/>
                  </a:cubicBezTo>
                  <a:cubicBezTo>
                    <a:pt x="2052" y="2050"/>
                    <a:pt x="2118" y="2036"/>
                    <a:pt x="2183" y="2020"/>
                  </a:cubicBezTo>
                  <a:cubicBezTo>
                    <a:pt x="2248" y="2004"/>
                    <a:pt x="2313" y="1986"/>
                    <a:pt x="2377" y="1963"/>
                  </a:cubicBezTo>
                  <a:cubicBezTo>
                    <a:pt x="2440" y="1940"/>
                    <a:pt x="2502" y="1913"/>
                    <a:pt x="2561" y="1877"/>
                  </a:cubicBezTo>
                  <a:cubicBezTo>
                    <a:pt x="2575" y="1868"/>
                    <a:pt x="2589" y="1859"/>
                    <a:pt x="2603" y="1849"/>
                  </a:cubicBezTo>
                  <a:cubicBezTo>
                    <a:pt x="2617" y="1839"/>
                    <a:pt x="2630" y="1828"/>
                    <a:pt x="2642" y="1816"/>
                  </a:cubicBezTo>
                  <a:cubicBezTo>
                    <a:pt x="2667" y="1792"/>
                    <a:pt x="2688" y="1765"/>
                    <a:pt x="2706" y="1736"/>
                  </a:cubicBezTo>
                  <a:cubicBezTo>
                    <a:pt x="2742" y="1678"/>
                    <a:pt x="2764" y="1611"/>
                    <a:pt x="2769" y="1543"/>
                  </a:cubicBezTo>
                  <a:cubicBezTo>
                    <a:pt x="2774" y="1475"/>
                    <a:pt x="2761" y="1405"/>
                    <a:pt x="2731" y="1344"/>
                  </a:cubicBezTo>
                  <a:cubicBezTo>
                    <a:pt x="2731" y="1344"/>
                    <a:pt x="2731" y="1344"/>
                    <a:pt x="2731" y="1344"/>
                  </a:cubicBezTo>
                  <a:cubicBezTo>
                    <a:pt x="2731" y="1344"/>
                    <a:pt x="2731" y="1344"/>
                    <a:pt x="2731" y="1344"/>
                  </a:cubicBezTo>
                  <a:cubicBezTo>
                    <a:pt x="2709" y="1305"/>
                    <a:pt x="2709" y="1305"/>
                    <a:pt x="2709" y="1305"/>
                  </a:cubicBezTo>
                  <a:cubicBezTo>
                    <a:pt x="2709" y="1305"/>
                    <a:pt x="2709" y="1305"/>
                    <a:pt x="2709" y="1305"/>
                  </a:cubicBezTo>
                  <a:cubicBezTo>
                    <a:pt x="2709" y="1305"/>
                    <a:pt x="2709" y="1305"/>
                    <a:pt x="2709" y="1305"/>
                  </a:cubicBezTo>
                  <a:cubicBezTo>
                    <a:pt x="2682" y="1264"/>
                    <a:pt x="2651" y="1226"/>
                    <a:pt x="2616" y="1192"/>
                  </a:cubicBezTo>
                  <a:cubicBezTo>
                    <a:pt x="2581" y="1158"/>
                    <a:pt x="2542" y="1128"/>
                    <a:pt x="2502" y="1101"/>
                  </a:cubicBezTo>
                  <a:cubicBezTo>
                    <a:pt x="2420" y="1047"/>
                    <a:pt x="2332" y="1006"/>
                    <a:pt x="2241" y="972"/>
                  </a:cubicBezTo>
                  <a:cubicBezTo>
                    <a:pt x="2150" y="938"/>
                    <a:pt x="2057" y="912"/>
                    <a:pt x="1962" y="889"/>
                  </a:cubicBezTo>
                  <a:cubicBezTo>
                    <a:pt x="1915" y="878"/>
                    <a:pt x="1868" y="868"/>
                    <a:pt x="1821" y="859"/>
                  </a:cubicBezTo>
                  <a:cubicBezTo>
                    <a:pt x="1773" y="849"/>
                    <a:pt x="1725" y="842"/>
                    <a:pt x="1677" y="835"/>
                  </a:cubicBezTo>
                  <a:cubicBezTo>
                    <a:pt x="1534" y="812"/>
                    <a:pt x="1534" y="812"/>
                    <a:pt x="1534" y="812"/>
                  </a:cubicBezTo>
                  <a:cubicBezTo>
                    <a:pt x="1487" y="804"/>
                    <a:pt x="1439" y="796"/>
                    <a:pt x="1391" y="790"/>
                  </a:cubicBezTo>
                  <a:cubicBezTo>
                    <a:pt x="1103" y="751"/>
                    <a:pt x="1103" y="751"/>
                    <a:pt x="1103" y="751"/>
                  </a:cubicBezTo>
                  <a:cubicBezTo>
                    <a:pt x="960" y="732"/>
                    <a:pt x="960" y="732"/>
                    <a:pt x="960" y="732"/>
                  </a:cubicBezTo>
                  <a:cubicBezTo>
                    <a:pt x="912" y="725"/>
                    <a:pt x="864" y="718"/>
                    <a:pt x="817" y="710"/>
                  </a:cubicBezTo>
                  <a:cubicBezTo>
                    <a:pt x="769" y="702"/>
                    <a:pt x="722" y="691"/>
                    <a:pt x="677" y="675"/>
                  </a:cubicBezTo>
                  <a:cubicBezTo>
                    <a:pt x="654" y="667"/>
                    <a:pt x="632" y="658"/>
                    <a:pt x="613" y="643"/>
                  </a:cubicBezTo>
                  <a:cubicBezTo>
                    <a:pt x="604" y="636"/>
                    <a:pt x="596" y="628"/>
                    <a:pt x="590" y="618"/>
                  </a:cubicBezTo>
                  <a:cubicBezTo>
                    <a:pt x="585" y="609"/>
                    <a:pt x="581" y="597"/>
                    <a:pt x="583" y="586"/>
                  </a:cubicBezTo>
                  <a:cubicBezTo>
                    <a:pt x="583" y="586"/>
                    <a:pt x="583" y="586"/>
                    <a:pt x="583" y="586"/>
                  </a:cubicBezTo>
                  <a:cubicBezTo>
                    <a:pt x="583" y="586"/>
                    <a:pt x="583" y="586"/>
                    <a:pt x="583" y="586"/>
                  </a:cubicBezTo>
                  <a:cubicBezTo>
                    <a:pt x="583" y="581"/>
                    <a:pt x="585" y="577"/>
                    <a:pt x="587" y="571"/>
                  </a:cubicBezTo>
                  <a:cubicBezTo>
                    <a:pt x="587" y="571"/>
                    <a:pt x="587" y="571"/>
                    <a:pt x="587" y="571"/>
                  </a:cubicBezTo>
                  <a:cubicBezTo>
                    <a:pt x="594" y="555"/>
                    <a:pt x="606" y="542"/>
                    <a:pt x="619" y="531"/>
                  </a:cubicBezTo>
                  <a:cubicBezTo>
                    <a:pt x="632" y="520"/>
                    <a:pt x="647" y="511"/>
                    <a:pt x="663" y="503"/>
                  </a:cubicBezTo>
                  <a:cubicBezTo>
                    <a:pt x="711" y="479"/>
                    <a:pt x="711" y="479"/>
                    <a:pt x="711" y="479"/>
                  </a:cubicBezTo>
                  <a:cubicBezTo>
                    <a:pt x="727" y="470"/>
                    <a:pt x="743" y="463"/>
                    <a:pt x="759" y="456"/>
                  </a:cubicBezTo>
                  <a:cubicBezTo>
                    <a:pt x="808" y="433"/>
                    <a:pt x="808" y="433"/>
                    <a:pt x="808" y="433"/>
                  </a:cubicBezTo>
                  <a:cubicBezTo>
                    <a:pt x="856" y="408"/>
                    <a:pt x="856" y="408"/>
                    <a:pt x="856" y="408"/>
                  </a:cubicBezTo>
                  <a:cubicBezTo>
                    <a:pt x="872" y="400"/>
                    <a:pt x="888" y="392"/>
                    <a:pt x="903" y="383"/>
                  </a:cubicBezTo>
                  <a:cubicBezTo>
                    <a:pt x="919" y="374"/>
                    <a:pt x="934" y="365"/>
                    <a:pt x="949" y="355"/>
                  </a:cubicBezTo>
                  <a:cubicBezTo>
                    <a:pt x="979" y="335"/>
                    <a:pt x="1008" y="314"/>
                    <a:pt x="1035" y="289"/>
                  </a:cubicBezTo>
                  <a:cubicBezTo>
                    <a:pt x="1062" y="265"/>
                    <a:pt x="1086" y="239"/>
                    <a:pt x="1106" y="208"/>
                  </a:cubicBezTo>
                  <a:cubicBezTo>
                    <a:pt x="1125" y="178"/>
                    <a:pt x="1140" y="144"/>
                    <a:pt x="1147" y="108"/>
                  </a:cubicBezTo>
                  <a:cubicBezTo>
                    <a:pt x="1154" y="73"/>
                    <a:pt x="1153" y="36"/>
                    <a:pt x="1145" y="0"/>
                  </a:cubicBezTo>
                  <a:lnTo>
                    <a:pt x="1139" y="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0"/>
            <p:cNvSpPr>
              <a:spLocks/>
            </p:cNvSpPr>
            <p:nvPr/>
          </p:nvSpPr>
          <p:spPr bwMode="auto">
            <a:xfrm>
              <a:off x="3473644" y="2726009"/>
              <a:ext cx="3507777" cy="4131356"/>
            </a:xfrm>
            <a:custGeom>
              <a:avLst/>
              <a:gdLst>
                <a:gd name="T0" fmla="*/ 2513 w 3466"/>
                <a:gd name="T1" fmla="*/ 32 h 4098"/>
                <a:gd name="T2" fmla="*/ 2163 w 3466"/>
                <a:gd name="T3" fmla="*/ 288 h 4098"/>
                <a:gd name="T4" fmla="*/ 1580 w 3466"/>
                <a:gd name="T5" fmla="*/ 572 h 4098"/>
                <a:gd name="T6" fmla="*/ 1648 w 3466"/>
                <a:gd name="T7" fmla="*/ 766 h 4098"/>
                <a:gd name="T8" fmla="*/ 1737 w 3466"/>
                <a:gd name="T9" fmla="*/ 819 h 4098"/>
                <a:gd name="T10" fmla="*/ 3164 w 3466"/>
                <a:gd name="T11" fmla="*/ 1166 h 4098"/>
                <a:gd name="T12" fmla="*/ 3450 w 3466"/>
                <a:gd name="T13" fmla="*/ 1348 h 4098"/>
                <a:gd name="T14" fmla="*/ 3445 w 3466"/>
                <a:gd name="T15" fmla="*/ 1376 h 4098"/>
                <a:gd name="T16" fmla="*/ 3379 w 3466"/>
                <a:gd name="T17" fmla="*/ 1449 h 4098"/>
                <a:gd name="T18" fmla="*/ 3321 w 3466"/>
                <a:gd name="T19" fmla="*/ 1480 h 4098"/>
                <a:gd name="T20" fmla="*/ 2596 w 3466"/>
                <a:gd name="T21" fmla="*/ 1567 h 4098"/>
                <a:gd name="T22" fmla="*/ 1621 w 3466"/>
                <a:gd name="T23" fmla="*/ 1678 h 4098"/>
                <a:gd name="T24" fmla="*/ 68 w 3466"/>
                <a:gd name="T25" fmla="*/ 2332 h 4098"/>
                <a:gd name="T26" fmla="*/ 31 w 3466"/>
                <a:gd name="T27" fmla="*/ 2407 h 4098"/>
                <a:gd name="T28" fmla="*/ 673 w 3466"/>
                <a:gd name="T29" fmla="*/ 3238 h 4098"/>
                <a:gd name="T30" fmla="*/ 1140 w 3466"/>
                <a:gd name="T31" fmla="*/ 3391 h 4098"/>
                <a:gd name="T32" fmla="*/ 1771 w 3466"/>
                <a:gd name="T33" fmla="*/ 3563 h 4098"/>
                <a:gd name="T34" fmla="*/ 2163 w 3466"/>
                <a:gd name="T35" fmla="*/ 3677 h 4098"/>
                <a:gd name="T36" fmla="*/ 2462 w 3466"/>
                <a:gd name="T37" fmla="*/ 3799 h 4098"/>
                <a:gd name="T38" fmla="*/ 2531 w 3466"/>
                <a:gd name="T39" fmla="*/ 3842 h 4098"/>
                <a:gd name="T40" fmla="*/ 2706 w 3466"/>
                <a:gd name="T41" fmla="*/ 4033 h 4098"/>
                <a:gd name="T42" fmla="*/ 2716 w 3466"/>
                <a:gd name="T43" fmla="*/ 4066 h 4098"/>
                <a:gd name="T44" fmla="*/ 2720 w 3466"/>
                <a:gd name="T45" fmla="*/ 4098 h 4098"/>
                <a:gd name="T46" fmla="*/ 2756 w 3466"/>
                <a:gd name="T47" fmla="*/ 4098 h 4098"/>
                <a:gd name="T48" fmla="*/ 2755 w 3466"/>
                <a:gd name="T49" fmla="*/ 4098 h 4098"/>
                <a:gd name="T50" fmla="*/ 2750 w 3466"/>
                <a:gd name="T51" fmla="*/ 4052 h 4098"/>
                <a:gd name="T52" fmla="*/ 2736 w 3466"/>
                <a:gd name="T53" fmla="*/ 4011 h 4098"/>
                <a:gd name="T54" fmla="*/ 2609 w 3466"/>
                <a:gd name="T55" fmla="*/ 3856 h 4098"/>
                <a:gd name="T56" fmla="*/ 2568 w 3466"/>
                <a:gd name="T57" fmla="*/ 3824 h 4098"/>
                <a:gd name="T58" fmla="*/ 2550 w 3466"/>
                <a:gd name="T59" fmla="*/ 3812 h 4098"/>
                <a:gd name="T60" fmla="*/ 2479 w 3466"/>
                <a:gd name="T61" fmla="*/ 3769 h 4098"/>
                <a:gd name="T62" fmla="*/ 2174 w 3466"/>
                <a:gd name="T63" fmla="*/ 3645 h 4098"/>
                <a:gd name="T64" fmla="*/ 1780 w 3466"/>
                <a:gd name="T65" fmla="*/ 3531 h 4098"/>
                <a:gd name="T66" fmla="*/ 1149 w 3466"/>
                <a:gd name="T67" fmla="*/ 3361 h 4098"/>
                <a:gd name="T68" fmla="*/ 683 w 3466"/>
                <a:gd name="T69" fmla="*/ 3210 h 4098"/>
                <a:gd name="T70" fmla="*/ 29 w 3466"/>
                <a:gd name="T71" fmla="*/ 2572 h 4098"/>
                <a:gd name="T72" fmla="*/ 1624 w 3466"/>
                <a:gd name="T73" fmla="*/ 1699 h 4098"/>
                <a:gd name="T74" fmla="*/ 2598 w 3466"/>
                <a:gd name="T75" fmla="*/ 1586 h 4098"/>
                <a:gd name="T76" fmla="*/ 3328 w 3466"/>
                <a:gd name="T77" fmla="*/ 1495 h 4098"/>
                <a:gd name="T78" fmla="*/ 3387 w 3466"/>
                <a:gd name="T79" fmla="*/ 1464 h 4098"/>
                <a:gd name="T80" fmla="*/ 3461 w 3466"/>
                <a:gd name="T81" fmla="*/ 1380 h 4098"/>
                <a:gd name="T82" fmla="*/ 3466 w 3466"/>
                <a:gd name="T83" fmla="*/ 1348 h 4098"/>
                <a:gd name="T84" fmla="*/ 3167 w 3466"/>
                <a:gd name="T85" fmla="*/ 1152 h 4098"/>
                <a:gd name="T86" fmla="*/ 1742 w 3466"/>
                <a:gd name="T87" fmla="*/ 809 h 4098"/>
                <a:gd name="T88" fmla="*/ 1655 w 3466"/>
                <a:gd name="T89" fmla="*/ 758 h 4098"/>
                <a:gd name="T90" fmla="*/ 1589 w 3466"/>
                <a:gd name="T91" fmla="*/ 577 h 4098"/>
                <a:gd name="T92" fmla="*/ 2165 w 3466"/>
                <a:gd name="T93" fmla="*/ 296 h 4098"/>
                <a:gd name="T94" fmla="*/ 2519 w 3466"/>
                <a:gd name="T95" fmla="*/ 35 h 4098"/>
                <a:gd name="T96" fmla="*/ 2526 w 3466"/>
                <a:gd name="T97" fmla="*/ 0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66" h="4098">
                  <a:moveTo>
                    <a:pt x="2526" y="0"/>
                  </a:moveTo>
                  <a:cubicBezTo>
                    <a:pt x="2524" y="5"/>
                    <a:pt x="2524" y="5"/>
                    <a:pt x="2524" y="5"/>
                  </a:cubicBezTo>
                  <a:cubicBezTo>
                    <a:pt x="2521" y="14"/>
                    <a:pt x="2521" y="14"/>
                    <a:pt x="2521" y="14"/>
                  </a:cubicBezTo>
                  <a:cubicBezTo>
                    <a:pt x="2518" y="20"/>
                    <a:pt x="2515" y="26"/>
                    <a:pt x="2513" y="32"/>
                  </a:cubicBezTo>
                  <a:cubicBezTo>
                    <a:pt x="2507" y="45"/>
                    <a:pt x="2501" y="57"/>
                    <a:pt x="2494" y="69"/>
                  </a:cubicBezTo>
                  <a:cubicBezTo>
                    <a:pt x="2481" y="92"/>
                    <a:pt x="2466" y="115"/>
                    <a:pt x="2447" y="134"/>
                  </a:cubicBezTo>
                  <a:cubicBezTo>
                    <a:pt x="2408" y="172"/>
                    <a:pt x="2360" y="198"/>
                    <a:pt x="2312" y="223"/>
                  </a:cubicBezTo>
                  <a:cubicBezTo>
                    <a:pt x="2263" y="248"/>
                    <a:pt x="2213" y="269"/>
                    <a:pt x="2163" y="288"/>
                  </a:cubicBezTo>
                  <a:cubicBezTo>
                    <a:pt x="2112" y="307"/>
                    <a:pt x="2060" y="325"/>
                    <a:pt x="2008" y="343"/>
                  </a:cubicBezTo>
                  <a:cubicBezTo>
                    <a:pt x="1906" y="378"/>
                    <a:pt x="1800" y="410"/>
                    <a:pt x="1704" y="464"/>
                  </a:cubicBezTo>
                  <a:cubicBezTo>
                    <a:pt x="1680" y="477"/>
                    <a:pt x="1657" y="493"/>
                    <a:pt x="1636" y="510"/>
                  </a:cubicBezTo>
                  <a:cubicBezTo>
                    <a:pt x="1615" y="528"/>
                    <a:pt x="1595" y="548"/>
                    <a:pt x="1580" y="572"/>
                  </a:cubicBezTo>
                  <a:cubicBezTo>
                    <a:pt x="1565" y="595"/>
                    <a:pt x="1557" y="624"/>
                    <a:pt x="1561" y="653"/>
                  </a:cubicBezTo>
                  <a:cubicBezTo>
                    <a:pt x="1566" y="681"/>
                    <a:pt x="1581" y="707"/>
                    <a:pt x="1601" y="727"/>
                  </a:cubicBezTo>
                  <a:cubicBezTo>
                    <a:pt x="1610" y="737"/>
                    <a:pt x="1621" y="746"/>
                    <a:pt x="1632" y="754"/>
                  </a:cubicBezTo>
                  <a:cubicBezTo>
                    <a:pt x="1648" y="766"/>
                    <a:pt x="1648" y="766"/>
                    <a:pt x="1648" y="766"/>
                  </a:cubicBezTo>
                  <a:cubicBezTo>
                    <a:pt x="1666" y="777"/>
                    <a:pt x="1666" y="777"/>
                    <a:pt x="1666" y="777"/>
                  </a:cubicBezTo>
                  <a:cubicBezTo>
                    <a:pt x="1701" y="799"/>
                    <a:pt x="1701" y="799"/>
                    <a:pt x="1701" y="799"/>
                  </a:cubicBezTo>
                  <a:cubicBezTo>
                    <a:pt x="1707" y="802"/>
                    <a:pt x="1712" y="806"/>
                    <a:pt x="1719" y="810"/>
                  </a:cubicBezTo>
                  <a:cubicBezTo>
                    <a:pt x="1737" y="819"/>
                    <a:pt x="1737" y="819"/>
                    <a:pt x="1737" y="819"/>
                  </a:cubicBezTo>
                  <a:cubicBezTo>
                    <a:pt x="1786" y="844"/>
                    <a:pt x="1836" y="865"/>
                    <a:pt x="1887" y="885"/>
                  </a:cubicBezTo>
                  <a:cubicBezTo>
                    <a:pt x="1989" y="924"/>
                    <a:pt x="2094" y="956"/>
                    <a:pt x="2201" y="980"/>
                  </a:cubicBezTo>
                  <a:cubicBezTo>
                    <a:pt x="2413" y="1029"/>
                    <a:pt x="2629" y="1063"/>
                    <a:pt x="2844" y="1101"/>
                  </a:cubicBezTo>
                  <a:cubicBezTo>
                    <a:pt x="2951" y="1119"/>
                    <a:pt x="3058" y="1139"/>
                    <a:pt x="3164" y="1166"/>
                  </a:cubicBezTo>
                  <a:cubicBezTo>
                    <a:pt x="3216" y="1180"/>
                    <a:pt x="3268" y="1195"/>
                    <a:pt x="3317" y="1218"/>
                  </a:cubicBezTo>
                  <a:cubicBezTo>
                    <a:pt x="3342" y="1229"/>
                    <a:pt x="3365" y="1242"/>
                    <a:pt x="3387" y="1257"/>
                  </a:cubicBezTo>
                  <a:cubicBezTo>
                    <a:pt x="3409" y="1271"/>
                    <a:pt x="3429" y="1289"/>
                    <a:pt x="3441" y="1312"/>
                  </a:cubicBezTo>
                  <a:cubicBezTo>
                    <a:pt x="3446" y="1323"/>
                    <a:pt x="3450" y="1336"/>
                    <a:pt x="3450" y="1348"/>
                  </a:cubicBezTo>
                  <a:cubicBezTo>
                    <a:pt x="3450" y="1351"/>
                    <a:pt x="3450" y="1355"/>
                    <a:pt x="3449" y="1357"/>
                  </a:cubicBezTo>
                  <a:cubicBezTo>
                    <a:pt x="3449" y="1359"/>
                    <a:pt x="3449" y="1360"/>
                    <a:pt x="3449" y="1362"/>
                  </a:cubicBezTo>
                  <a:cubicBezTo>
                    <a:pt x="3448" y="1366"/>
                    <a:pt x="3448" y="1366"/>
                    <a:pt x="3448" y="1366"/>
                  </a:cubicBezTo>
                  <a:cubicBezTo>
                    <a:pt x="3445" y="1376"/>
                    <a:pt x="3445" y="1376"/>
                    <a:pt x="3445" y="1376"/>
                  </a:cubicBezTo>
                  <a:cubicBezTo>
                    <a:pt x="3445" y="1378"/>
                    <a:pt x="3443" y="1382"/>
                    <a:pt x="3442" y="1384"/>
                  </a:cubicBezTo>
                  <a:cubicBezTo>
                    <a:pt x="3432" y="1408"/>
                    <a:pt x="3413" y="1426"/>
                    <a:pt x="3391" y="1441"/>
                  </a:cubicBezTo>
                  <a:cubicBezTo>
                    <a:pt x="3383" y="1447"/>
                    <a:pt x="3383" y="1447"/>
                    <a:pt x="3383" y="1447"/>
                  </a:cubicBezTo>
                  <a:cubicBezTo>
                    <a:pt x="3379" y="1449"/>
                    <a:pt x="3379" y="1449"/>
                    <a:pt x="3379" y="1449"/>
                  </a:cubicBezTo>
                  <a:cubicBezTo>
                    <a:pt x="3375" y="1452"/>
                    <a:pt x="3375" y="1452"/>
                    <a:pt x="3375" y="1452"/>
                  </a:cubicBezTo>
                  <a:cubicBezTo>
                    <a:pt x="3357" y="1462"/>
                    <a:pt x="3357" y="1462"/>
                    <a:pt x="3357" y="1462"/>
                  </a:cubicBezTo>
                  <a:cubicBezTo>
                    <a:pt x="3351" y="1465"/>
                    <a:pt x="3345" y="1469"/>
                    <a:pt x="3339" y="1471"/>
                  </a:cubicBezTo>
                  <a:cubicBezTo>
                    <a:pt x="3333" y="1474"/>
                    <a:pt x="3327" y="1477"/>
                    <a:pt x="3321" y="1480"/>
                  </a:cubicBezTo>
                  <a:cubicBezTo>
                    <a:pt x="3296" y="1490"/>
                    <a:pt x="3271" y="1499"/>
                    <a:pt x="3245" y="1506"/>
                  </a:cubicBezTo>
                  <a:cubicBezTo>
                    <a:pt x="3193" y="1520"/>
                    <a:pt x="3139" y="1527"/>
                    <a:pt x="3085" y="1534"/>
                  </a:cubicBezTo>
                  <a:cubicBezTo>
                    <a:pt x="3031" y="1540"/>
                    <a:pt x="2977" y="1543"/>
                    <a:pt x="2923" y="1547"/>
                  </a:cubicBezTo>
                  <a:cubicBezTo>
                    <a:pt x="2814" y="1555"/>
                    <a:pt x="2705" y="1561"/>
                    <a:pt x="2596" y="1567"/>
                  </a:cubicBezTo>
                  <a:cubicBezTo>
                    <a:pt x="2569" y="1569"/>
                    <a:pt x="2542" y="1570"/>
                    <a:pt x="2514" y="1573"/>
                  </a:cubicBezTo>
                  <a:cubicBezTo>
                    <a:pt x="2433" y="1580"/>
                    <a:pt x="2433" y="1580"/>
                    <a:pt x="2433" y="1580"/>
                  </a:cubicBezTo>
                  <a:cubicBezTo>
                    <a:pt x="2270" y="1595"/>
                    <a:pt x="2270" y="1595"/>
                    <a:pt x="2270" y="1595"/>
                  </a:cubicBezTo>
                  <a:cubicBezTo>
                    <a:pt x="2053" y="1614"/>
                    <a:pt x="1836" y="1643"/>
                    <a:pt x="1621" y="1678"/>
                  </a:cubicBezTo>
                  <a:cubicBezTo>
                    <a:pt x="1405" y="1713"/>
                    <a:pt x="1190" y="1752"/>
                    <a:pt x="979" y="1810"/>
                  </a:cubicBezTo>
                  <a:cubicBezTo>
                    <a:pt x="769" y="1869"/>
                    <a:pt x="560" y="1940"/>
                    <a:pt x="371" y="2054"/>
                  </a:cubicBezTo>
                  <a:cubicBezTo>
                    <a:pt x="278" y="2111"/>
                    <a:pt x="188" y="2178"/>
                    <a:pt x="117" y="2264"/>
                  </a:cubicBezTo>
                  <a:cubicBezTo>
                    <a:pt x="99" y="2286"/>
                    <a:pt x="83" y="2308"/>
                    <a:pt x="68" y="2332"/>
                  </a:cubicBezTo>
                  <a:cubicBezTo>
                    <a:pt x="58" y="2350"/>
                    <a:pt x="58" y="2350"/>
                    <a:pt x="58" y="2350"/>
                  </a:cubicBezTo>
                  <a:cubicBezTo>
                    <a:pt x="48" y="2369"/>
                    <a:pt x="48" y="2369"/>
                    <a:pt x="48" y="2369"/>
                  </a:cubicBezTo>
                  <a:cubicBezTo>
                    <a:pt x="45" y="2376"/>
                    <a:pt x="42" y="2381"/>
                    <a:pt x="39" y="2388"/>
                  </a:cubicBezTo>
                  <a:cubicBezTo>
                    <a:pt x="36" y="2394"/>
                    <a:pt x="33" y="2401"/>
                    <a:pt x="31" y="2407"/>
                  </a:cubicBezTo>
                  <a:cubicBezTo>
                    <a:pt x="10" y="2459"/>
                    <a:pt x="0" y="2516"/>
                    <a:pt x="3" y="2573"/>
                  </a:cubicBezTo>
                  <a:cubicBezTo>
                    <a:pt x="6" y="2686"/>
                    <a:pt x="58" y="2792"/>
                    <a:pt x="127" y="2878"/>
                  </a:cubicBezTo>
                  <a:cubicBezTo>
                    <a:pt x="197" y="2965"/>
                    <a:pt x="282" y="3037"/>
                    <a:pt x="376" y="3095"/>
                  </a:cubicBezTo>
                  <a:cubicBezTo>
                    <a:pt x="470" y="3154"/>
                    <a:pt x="571" y="3198"/>
                    <a:pt x="673" y="3238"/>
                  </a:cubicBezTo>
                  <a:cubicBezTo>
                    <a:pt x="724" y="3257"/>
                    <a:pt x="776" y="3275"/>
                    <a:pt x="827" y="3293"/>
                  </a:cubicBezTo>
                  <a:cubicBezTo>
                    <a:pt x="853" y="3302"/>
                    <a:pt x="878" y="3311"/>
                    <a:pt x="905" y="3319"/>
                  </a:cubicBezTo>
                  <a:cubicBezTo>
                    <a:pt x="984" y="3343"/>
                    <a:pt x="984" y="3343"/>
                    <a:pt x="984" y="3343"/>
                  </a:cubicBezTo>
                  <a:cubicBezTo>
                    <a:pt x="1140" y="3391"/>
                    <a:pt x="1140" y="3391"/>
                    <a:pt x="1140" y="3391"/>
                  </a:cubicBezTo>
                  <a:cubicBezTo>
                    <a:pt x="1166" y="3398"/>
                    <a:pt x="1192" y="3407"/>
                    <a:pt x="1219" y="3414"/>
                  </a:cubicBezTo>
                  <a:cubicBezTo>
                    <a:pt x="1298" y="3435"/>
                    <a:pt x="1298" y="3435"/>
                    <a:pt x="1298" y="3435"/>
                  </a:cubicBezTo>
                  <a:cubicBezTo>
                    <a:pt x="1614" y="3520"/>
                    <a:pt x="1614" y="3520"/>
                    <a:pt x="1614" y="3520"/>
                  </a:cubicBezTo>
                  <a:cubicBezTo>
                    <a:pt x="1771" y="3563"/>
                    <a:pt x="1771" y="3563"/>
                    <a:pt x="1771" y="3563"/>
                  </a:cubicBezTo>
                  <a:cubicBezTo>
                    <a:pt x="1798" y="3570"/>
                    <a:pt x="1825" y="3577"/>
                    <a:pt x="1850" y="3584"/>
                  </a:cubicBezTo>
                  <a:cubicBezTo>
                    <a:pt x="1928" y="3607"/>
                    <a:pt x="1928" y="3607"/>
                    <a:pt x="1928" y="3607"/>
                  </a:cubicBezTo>
                  <a:cubicBezTo>
                    <a:pt x="2085" y="3654"/>
                    <a:pt x="2085" y="3654"/>
                    <a:pt x="2085" y="3654"/>
                  </a:cubicBezTo>
                  <a:cubicBezTo>
                    <a:pt x="2111" y="3661"/>
                    <a:pt x="2138" y="3669"/>
                    <a:pt x="2163" y="3677"/>
                  </a:cubicBezTo>
                  <a:cubicBezTo>
                    <a:pt x="2240" y="3704"/>
                    <a:pt x="2240" y="3704"/>
                    <a:pt x="2240" y="3704"/>
                  </a:cubicBezTo>
                  <a:cubicBezTo>
                    <a:pt x="2316" y="3732"/>
                    <a:pt x="2316" y="3732"/>
                    <a:pt x="2316" y="3732"/>
                  </a:cubicBezTo>
                  <a:cubicBezTo>
                    <a:pt x="2341" y="3742"/>
                    <a:pt x="2366" y="3752"/>
                    <a:pt x="2391" y="3763"/>
                  </a:cubicBezTo>
                  <a:cubicBezTo>
                    <a:pt x="2415" y="3774"/>
                    <a:pt x="2439" y="3786"/>
                    <a:pt x="2462" y="3799"/>
                  </a:cubicBezTo>
                  <a:cubicBezTo>
                    <a:pt x="2470" y="3804"/>
                    <a:pt x="2470" y="3804"/>
                    <a:pt x="2470" y="3804"/>
                  </a:cubicBezTo>
                  <a:cubicBezTo>
                    <a:pt x="2479" y="3809"/>
                    <a:pt x="2479" y="3809"/>
                    <a:pt x="2479" y="3809"/>
                  </a:cubicBezTo>
                  <a:cubicBezTo>
                    <a:pt x="2496" y="3820"/>
                    <a:pt x="2496" y="3820"/>
                    <a:pt x="2496" y="3820"/>
                  </a:cubicBezTo>
                  <a:cubicBezTo>
                    <a:pt x="2531" y="3842"/>
                    <a:pt x="2531" y="3842"/>
                    <a:pt x="2531" y="3842"/>
                  </a:cubicBezTo>
                  <a:cubicBezTo>
                    <a:pt x="2574" y="3871"/>
                    <a:pt x="2617" y="3905"/>
                    <a:pt x="2651" y="3945"/>
                  </a:cubicBezTo>
                  <a:cubicBezTo>
                    <a:pt x="2668" y="3964"/>
                    <a:pt x="2683" y="3985"/>
                    <a:pt x="2695" y="4008"/>
                  </a:cubicBezTo>
                  <a:cubicBezTo>
                    <a:pt x="2698" y="4014"/>
                    <a:pt x="2701" y="4020"/>
                    <a:pt x="2703" y="4025"/>
                  </a:cubicBezTo>
                  <a:cubicBezTo>
                    <a:pt x="2706" y="4033"/>
                    <a:pt x="2706" y="4033"/>
                    <a:pt x="2706" y="4033"/>
                  </a:cubicBezTo>
                  <a:cubicBezTo>
                    <a:pt x="2709" y="4043"/>
                    <a:pt x="2709" y="4043"/>
                    <a:pt x="2709" y="4043"/>
                  </a:cubicBezTo>
                  <a:cubicBezTo>
                    <a:pt x="2715" y="4063"/>
                    <a:pt x="2715" y="4063"/>
                    <a:pt x="2715" y="4063"/>
                  </a:cubicBezTo>
                  <a:cubicBezTo>
                    <a:pt x="2716" y="4065"/>
                    <a:pt x="2715" y="4062"/>
                    <a:pt x="2716" y="4063"/>
                  </a:cubicBezTo>
                  <a:cubicBezTo>
                    <a:pt x="2716" y="4066"/>
                    <a:pt x="2716" y="4066"/>
                    <a:pt x="2716" y="4066"/>
                  </a:cubicBezTo>
                  <a:cubicBezTo>
                    <a:pt x="2717" y="4098"/>
                    <a:pt x="2717" y="4098"/>
                    <a:pt x="2717" y="4098"/>
                  </a:cubicBezTo>
                  <a:cubicBezTo>
                    <a:pt x="2719" y="4098"/>
                    <a:pt x="2719" y="4098"/>
                    <a:pt x="2719" y="4098"/>
                  </a:cubicBezTo>
                  <a:cubicBezTo>
                    <a:pt x="2719" y="4098"/>
                    <a:pt x="2719" y="4098"/>
                    <a:pt x="2719" y="4098"/>
                  </a:cubicBezTo>
                  <a:cubicBezTo>
                    <a:pt x="2720" y="4098"/>
                    <a:pt x="2720" y="4098"/>
                    <a:pt x="2720" y="4098"/>
                  </a:cubicBezTo>
                  <a:cubicBezTo>
                    <a:pt x="2720" y="4098"/>
                    <a:pt x="2720" y="4098"/>
                    <a:pt x="2720" y="4098"/>
                  </a:cubicBezTo>
                  <a:cubicBezTo>
                    <a:pt x="2721" y="4098"/>
                    <a:pt x="2721" y="4098"/>
                    <a:pt x="2721" y="4098"/>
                  </a:cubicBezTo>
                  <a:cubicBezTo>
                    <a:pt x="2757" y="4098"/>
                    <a:pt x="2757" y="4098"/>
                    <a:pt x="2757" y="4098"/>
                  </a:cubicBezTo>
                  <a:cubicBezTo>
                    <a:pt x="2756" y="4098"/>
                    <a:pt x="2756" y="4098"/>
                    <a:pt x="2756" y="4098"/>
                  </a:cubicBezTo>
                  <a:cubicBezTo>
                    <a:pt x="2756" y="4098"/>
                    <a:pt x="2756" y="4098"/>
                    <a:pt x="2756" y="4098"/>
                  </a:cubicBezTo>
                  <a:cubicBezTo>
                    <a:pt x="2756" y="4098"/>
                    <a:pt x="2756" y="4098"/>
                    <a:pt x="2756" y="4098"/>
                  </a:cubicBezTo>
                  <a:cubicBezTo>
                    <a:pt x="2754" y="4098"/>
                    <a:pt x="2754" y="4098"/>
                    <a:pt x="2754" y="4098"/>
                  </a:cubicBezTo>
                  <a:cubicBezTo>
                    <a:pt x="2755" y="4098"/>
                    <a:pt x="2755" y="4098"/>
                    <a:pt x="2755" y="4098"/>
                  </a:cubicBezTo>
                  <a:cubicBezTo>
                    <a:pt x="2754" y="4094"/>
                    <a:pt x="2753" y="4067"/>
                    <a:pt x="2752" y="4063"/>
                  </a:cubicBezTo>
                  <a:cubicBezTo>
                    <a:pt x="2751" y="4058"/>
                    <a:pt x="2751" y="4058"/>
                    <a:pt x="2751" y="4058"/>
                  </a:cubicBezTo>
                  <a:cubicBezTo>
                    <a:pt x="2751" y="4056"/>
                    <a:pt x="2751" y="4056"/>
                    <a:pt x="2751" y="4056"/>
                  </a:cubicBezTo>
                  <a:cubicBezTo>
                    <a:pt x="2751" y="4055"/>
                    <a:pt x="2749" y="4051"/>
                    <a:pt x="2750" y="4052"/>
                  </a:cubicBezTo>
                  <a:cubicBezTo>
                    <a:pt x="2743" y="4032"/>
                    <a:pt x="2743" y="4032"/>
                    <a:pt x="2743" y="4032"/>
                  </a:cubicBezTo>
                  <a:cubicBezTo>
                    <a:pt x="2740" y="4022"/>
                    <a:pt x="2740" y="4022"/>
                    <a:pt x="2740" y="4022"/>
                  </a:cubicBezTo>
                  <a:cubicBezTo>
                    <a:pt x="2738" y="4016"/>
                    <a:pt x="2738" y="4016"/>
                    <a:pt x="2738" y="4016"/>
                  </a:cubicBezTo>
                  <a:cubicBezTo>
                    <a:pt x="2736" y="4011"/>
                    <a:pt x="2736" y="4011"/>
                    <a:pt x="2736" y="4011"/>
                  </a:cubicBezTo>
                  <a:cubicBezTo>
                    <a:pt x="2733" y="4005"/>
                    <a:pt x="2730" y="3998"/>
                    <a:pt x="2727" y="3992"/>
                  </a:cubicBezTo>
                  <a:cubicBezTo>
                    <a:pt x="2713" y="3966"/>
                    <a:pt x="2696" y="3943"/>
                    <a:pt x="2678" y="3921"/>
                  </a:cubicBezTo>
                  <a:cubicBezTo>
                    <a:pt x="2659" y="3900"/>
                    <a:pt x="2638" y="3881"/>
                    <a:pt x="2617" y="3862"/>
                  </a:cubicBezTo>
                  <a:cubicBezTo>
                    <a:pt x="2609" y="3856"/>
                    <a:pt x="2609" y="3856"/>
                    <a:pt x="2609" y="3856"/>
                  </a:cubicBezTo>
                  <a:cubicBezTo>
                    <a:pt x="2605" y="3852"/>
                    <a:pt x="2605" y="3852"/>
                    <a:pt x="2605" y="3852"/>
                  </a:cubicBezTo>
                  <a:cubicBezTo>
                    <a:pt x="2601" y="3849"/>
                    <a:pt x="2601" y="3849"/>
                    <a:pt x="2601" y="3849"/>
                  </a:cubicBezTo>
                  <a:cubicBezTo>
                    <a:pt x="2584" y="3837"/>
                    <a:pt x="2584" y="3837"/>
                    <a:pt x="2584" y="3837"/>
                  </a:cubicBezTo>
                  <a:cubicBezTo>
                    <a:pt x="2568" y="3824"/>
                    <a:pt x="2568" y="3824"/>
                    <a:pt x="2568" y="3824"/>
                  </a:cubicBezTo>
                  <a:cubicBezTo>
                    <a:pt x="2568" y="3824"/>
                    <a:pt x="2565" y="3822"/>
                    <a:pt x="2565" y="3822"/>
                  </a:cubicBezTo>
                  <a:cubicBezTo>
                    <a:pt x="2563" y="3821"/>
                    <a:pt x="2563" y="3821"/>
                    <a:pt x="2563" y="3821"/>
                  </a:cubicBezTo>
                  <a:cubicBezTo>
                    <a:pt x="2558" y="3818"/>
                    <a:pt x="2558" y="3818"/>
                    <a:pt x="2558" y="3818"/>
                  </a:cubicBezTo>
                  <a:cubicBezTo>
                    <a:pt x="2550" y="3812"/>
                    <a:pt x="2550" y="3812"/>
                    <a:pt x="2550" y="3812"/>
                  </a:cubicBezTo>
                  <a:cubicBezTo>
                    <a:pt x="2515" y="3791"/>
                    <a:pt x="2515" y="3791"/>
                    <a:pt x="2515" y="3791"/>
                  </a:cubicBezTo>
                  <a:cubicBezTo>
                    <a:pt x="2498" y="3780"/>
                    <a:pt x="2498" y="3780"/>
                    <a:pt x="2498" y="3780"/>
                  </a:cubicBezTo>
                  <a:cubicBezTo>
                    <a:pt x="2489" y="3774"/>
                    <a:pt x="2489" y="3774"/>
                    <a:pt x="2489" y="3774"/>
                  </a:cubicBezTo>
                  <a:cubicBezTo>
                    <a:pt x="2479" y="3769"/>
                    <a:pt x="2479" y="3769"/>
                    <a:pt x="2479" y="3769"/>
                  </a:cubicBezTo>
                  <a:cubicBezTo>
                    <a:pt x="2455" y="3755"/>
                    <a:pt x="2430" y="3743"/>
                    <a:pt x="2405" y="3732"/>
                  </a:cubicBezTo>
                  <a:cubicBezTo>
                    <a:pt x="2380" y="3720"/>
                    <a:pt x="2354" y="3710"/>
                    <a:pt x="2329" y="3700"/>
                  </a:cubicBezTo>
                  <a:cubicBezTo>
                    <a:pt x="2251" y="3672"/>
                    <a:pt x="2251" y="3672"/>
                    <a:pt x="2251" y="3672"/>
                  </a:cubicBezTo>
                  <a:cubicBezTo>
                    <a:pt x="2174" y="3645"/>
                    <a:pt x="2174" y="3645"/>
                    <a:pt x="2174" y="3645"/>
                  </a:cubicBezTo>
                  <a:cubicBezTo>
                    <a:pt x="2146" y="3636"/>
                    <a:pt x="2121" y="3629"/>
                    <a:pt x="2095" y="3621"/>
                  </a:cubicBezTo>
                  <a:cubicBezTo>
                    <a:pt x="1938" y="3576"/>
                    <a:pt x="1938" y="3576"/>
                    <a:pt x="1938" y="3576"/>
                  </a:cubicBezTo>
                  <a:cubicBezTo>
                    <a:pt x="1859" y="3553"/>
                    <a:pt x="1859" y="3553"/>
                    <a:pt x="1859" y="3553"/>
                  </a:cubicBezTo>
                  <a:cubicBezTo>
                    <a:pt x="1832" y="3545"/>
                    <a:pt x="1806" y="3539"/>
                    <a:pt x="1780" y="3531"/>
                  </a:cubicBezTo>
                  <a:cubicBezTo>
                    <a:pt x="1622" y="3489"/>
                    <a:pt x="1622" y="3489"/>
                    <a:pt x="1622" y="3489"/>
                  </a:cubicBezTo>
                  <a:cubicBezTo>
                    <a:pt x="1306" y="3405"/>
                    <a:pt x="1306" y="3405"/>
                    <a:pt x="1306" y="3405"/>
                  </a:cubicBezTo>
                  <a:cubicBezTo>
                    <a:pt x="1227" y="3384"/>
                    <a:pt x="1227" y="3384"/>
                    <a:pt x="1227" y="3384"/>
                  </a:cubicBezTo>
                  <a:cubicBezTo>
                    <a:pt x="1202" y="3377"/>
                    <a:pt x="1175" y="3369"/>
                    <a:pt x="1149" y="3361"/>
                  </a:cubicBezTo>
                  <a:cubicBezTo>
                    <a:pt x="992" y="3314"/>
                    <a:pt x="992" y="3314"/>
                    <a:pt x="992" y="3314"/>
                  </a:cubicBezTo>
                  <a:cubicBezTo>
                    <a:pt x="914" y="3290"/>
                    <a:pt x="914" y="3290"/>
                    <a:pt x="914" y="3290"/>
                  </a:cubicBezTo>
                  <a:cubicBezTo>
                    <a:pt x="889" y="3282"/>
                    <a:pt x="863" y="3273"/>
                    <a:pt x="837" y="3265"/>
                  </a:cubicBezTo>
                  <a:cubicBezTo>
                    <a:pt x="785" y="3247"/>
                    <a:pt x="734" y="3229"/>
                    <a:pt x="683" y="3210"/>
                  </a:cubicBezTo>
                  <a:cubicBezTo>
                    <a:pt x="582" y="3171"/>
                    <a:pt x="483" y="3128"/>
                    <a:pt x="391" y="3071"/>
                  </a:cubicBezTo>
                  <a:cubicBezTo>
                    <a:pt x="300" y="3014"/>
                    <a:pt x="216" y="2944"/>
                    <a:pt x="149" y="2861"/>
                  </a:cubicBezTo>
                  <a:cubicBezTo>
                    <a:pt x="116" y="2819"/>
                    <a:pt x="86" y="2774"/>
                    <a:pt x="65" y="2725"/>
                  </a:cubicBezTo>
                  <a:cubicBezTo>
                    <a:pt x="44" y="2676"/>
                    <a:pt x="31" y="2624"/>
                    <a:pt x="29" y="2572"/>
                  </a:cubicBezTo>
                  <a:cubicBezTo>
                    <a:pt x="24" y="2465"/>
                    <a:pt x="69" y="2363"/>
                    <a:pt x="137" y="2281"/>
                  </a:cubicBezTo>
                  <a:cubicBezTo>
                    <a:pt x="205" y="2198"/>
                    <a:pt x="292" y="2132"/>
                    <a:pt x="384" y="2075"/>
                  </a:cubicBezTo>
                  <a:cubicBezTo>
                    <a:pt x="569" y="1963"/>
                    <a:pt x="777" y="1891"/>
                    <a:pt x="985" y="1832"/>
                  </a:cubicBezTo>
                  <a:cubicBezTo>
                    <a:pt x="1195" y="1775"/>
                    <a:pt x="1409" y="1735"/>
                    <a:pt x="1624" y="1699"/>
                  </a:cubicBezTo>
                  <a:cubicBezTo>
                    <a:pt x="1839" y="1664"/>
                    <a:pt x="2055" y="1634"/>
                    <a:pt x="2272" y="1614"/>
                  </a:cubicBezTo>
                  <a:cubicBezTo>
                    <a:pt x="2435" y="1599"/>
                    <a:pt x="2435" y="1599"/>
                    <a:pt x="2435" y="1599"/>
                  </a:cubicBezTo>
                  <a:cubicBezTo>
                    <a:pt x="2516" y="1591"/>
                    <a:pt x="2516" y="1591"/>
                    <a:pt x="2516" y="1591"/>
                  </a:cubicBezTo>
                  <a:cubicBezTo>
                    <a:pt x="2598" y="1586"/>
                    <a:pt x="2598" y="1586"/>
                    <a:pt x="2598" y="1586"/>
                  </a:cubicBezTo>
                  <a:cubicBezTo>
                    <a:pt x="2706" y="1579"/>
                    <a:pt x="2815" y="1573"/>
                    <a:pt x="2924" y="1565"/>
                  </a:cubicBezTo>
                  <a:cubicBezTo>
                    <a:pt x="2978" y="1561"/>
                    <a:pt x="3033" y="1557"/>
                    <a:pt x="3087" y="1551"/>
                  </a:cubicBezTo>
                  <a:cubicBezTo>
                    <a:pt x="3141" y="1544"/>
                    <a:pt x="3196" y="1536"/>
                    <a:pt x="3249" y="1522"/>
                  </a:cubicBezTo>
                  <a:cubicBezTo>
                    <a:pt x="3276" y="1515"/>
                    <a:pt x="3302" y="1506"/>
                    <a:pt x="3328" y="1495"/>
                  </a:cubicBezTo>
                  <a:cubicBezTo>
                    <a:pt x="3334" y="1492"/>
                    <a:pt x="3340" y="1489"/>
                    <a:pt x="3346" y="1486"/>
                  </a:cubicBezTo>
                  <a:cubicBezTo>
                    <a:pt x="3353" y="1483"/>
                    <a:pt x="3359" y="1479"/>
                    <a:pt x="3365" y="1476"/>
                  </a:cubicBezTo>
                  <a:cubicBezTo>
                    <a:pt x="3383" y="1466"/>
                    <a:pt x="3383" y="1466"/>
                    <a:pt x="3383" y="1466"/>
                  </a:cubicBezTo>
                  <a:cubicBezTo>
                    <a:pt x="3387" y="1464"/>
                    <a:pt x="3387" y="1464"/>
                    <a:pt x="3387" y="1464"/>
                  </a:cubicBezTo>
                  <a:cubicBezTo>
                    <a:pt x="3392" y="1461"/>
                    <a:pt x="3392" y="1461"/>
                    <a:pt x="3392" y="1461"/>
                  </a:cubicBezTo>
                  <a:cubicBezTo>
                    <a:pt x="3401" y="1455"/>
                    <a:pt x="3401" y="1455"/>
                    <a:pt x="3401" y="1455"/>
                  </a:cubicBezTo>
                  <a:cubicBezTo>
                    <a:pt x="3423" y="1439"/>
                    <a:pt x="3445" y="1418"/>
                    <a:pt x="3457" y="1391"/>
                  </a:cubicBezTo>
                  <a:cubicBezTo>
                    <a:pt x="3458" y="1387"/>
                    <a:pt x="3459" y="1385"/>
                    <a:pt x="3461" y="1380"/>
                  </a:cubicBezTo>
                  <a:cubicBezTo>
                    <a:pt x="3463" y="1370"/>
                    <a:pt x="3463" y="1370"/>
                    <a:pt x="3463" y="1370"/>
                  </a:cubicBezTo>
                  <a:cubicBezTo>
                    <a:pt x="3464" y="1365"/>
                    <a:pt x="3464" y="1365"/>
                    <a:pt x="3464" y="1365"/>
                  </a:cubicBezTo>
                  <a:cubicBezTo>
                    <a:pt x="3465" y="1363"/>
                    <a:pt x="3465" y="1360"/>
                    <a:pt x="3465" y="1359"/>
                  </a:cubicBezTo>
                  <a:cubicBezTo>
                    <a:pt x="3466" y="1355"/>
                    <a:pt x="3466" y="1351"/>
                    <a:pt x="3466" y="1348"/>
                  </a:cubicBezTo>
                  <a:cubicBezTo>
                    <a:pt x="3465" y="1333"/>
                    <a:pt x="3461" y="1318"/>
                    <a:pt x="3455" y="1305"/>
                  </a:cubicBezTo>
                  <a:cubicBezTo>
                    <a:pt x="3442" y="1279"/>
                    <a:pt x="3419" y="1259"/>
                    <a:pt x="3396" y="1244"/>
                  </a:cubicBezTo>
                  <a:cubicBezTo>
                    <a:pt x="3373" y="1229"/>
                    <a:pt x="3348" y="1215"/>
                    <a:pt x="3323" y="1204"/>
                  </a:cubicBezTo>
                  <a:cubicBezTo>
                    <a:pt x="3273" y="1181"/>
                    <a:pt x="3220" y="1165"/>
                    <a:pt x="3167" y="1152"/>
                  </a:cubicBezTo>
                  <a:cubicBezTo>
                    <a:pt x="3061" y="1124"/>
                    <a:pt x="2954" y="1105"/>
                    <a:pt x="2846" y="1087"/>
                  </a:cubicBezTo>
                  <a:cubicBezTo>
                    <a:pt x="2631" y="1050"/>
                    <a:pt x="2416" y="1017"/>
                    <a:pt x="2204" y="968"/>
                  </a:cubicBezTo>
                  <a:cubicBezTo>
                    <a:pt x="2097" y="944"/>
                    <a:pt x="1993" y="913"/>
                    <a:pt x="1891" y="874"/>
                  </a:cubicBezTo>
                  <a:cubicBezTo>
                    <a:pt x="1841" y="855"/>
                    <a:pt x="1790" y="834"/>
                    <a:pt x="1742" y="809"/>
                  </a:cubicBezTo>
                  <a:cubicBezTo>
                    <a:pt x="1724" y="800"/>
                    <a:pt x="1724" y="800"/>
                    <a:pt x="1724" y="800"/>
                  </a:cubicBezTo>
                  <a:cubicBezTo>
                    <a:pt x="1719" y="797"/>
                    <a:pt x="1712" y="793"/>
                    <a:pt x="1707" y="790"/>
                  </a:cubicBezTo>
                  <a:cubicBezTo>
                    <a:pt x="1672" y="768"/>
                    <a:pt x="1672" y="768"/>
                    <a:pt x="1672" y="768"/>
                  </a:cubicBezTo>
                  <a:cubicBezTo>
                    <a:pt x="1655" y="758"/>
                    <a:pt x="1655" y="758"/>
                    <a:pt x="1655" y="758"/>
                  </a:cubicBezTo>
                  <a:cubicBezTo>
                    <a:pt x="1639" y="746"/>
                    <a:pt x="1639" y="746"/>
                    <a:pt x="1639" y="746"/>
                  </a:cubicBezTo>
                  <a:cubicBezTo>
                    <a:pt x="1627" y="737"/>
                    <a:pt x="1617" y="729"/>
                    <a:pt x="1608" y="720"/>
                  </a:cubicBezTo>
                  <a:cubicBezTo>
                    <a:pt x="1590" y="700"/>
                    <a:pt x="1575" y="677"/>
                    <a:pt x="1571" y="651"/>
                  </a:cubicBezTo>
                  <a:cubicBezTo>
                    <a:pt x="1567" y="626"/>
                    <a:pt x="1575" y="599"/>
                    <a:pt x="1589" y="577"/>
                  </a:cubicBezTo>
                  <a:cubicBezTo>
                    <a:pt x="1602" y="554"/>
                    <a:pt x="1622" y="535"/>
                    <a:pt x="1642" y="518"/>
                  </a:cubicBezTo>
                  <a:cubicBezTo>
                    <a:pt x="1663" y="501"/>
                    <a:pt x="1685" y="485"/>
                    <a:pt x="1709" y="472"/>
                  </a:cubicBezTo>
                  <a:cubicBezTo>
                    <a:pt x="1804" y="419"/>
                    <a:pt x="1908" y="386"/>
                    <a:pt x="2011" y="351"/>
                  </a:cubicBezTo>
                  <a:cubicBezTo>
                    <a:pt x="2063" y="333"/>
                    <a:pt x="2114" y="315"/>
                    <a:pt x="2165" y="296"/>
                  </a:cubicBezTo>
                  <a:cubicBezTo>
                    <a:pt x="2216" y="276"/>
                    <a:pt x="2267" y="255"/>
                    <a:pt x="2315" y="229"/>
                  </a:cubicBezTo>
                  <a:cubicBezTo>
                    <a:pt x="2364" y="205"/>
                    <a:pt x="2413" y="178"/>
                    <a:pt x="2452" y="139"/>
                  </a:cubicBezTo>
                  <a:cubicBezTo>
                    <a:pt x="2472" y="119"/>
                    <a:pt x="2486" y="96"/>
                    <a:pt x="2500" y="72"/>
                  </a:cubicBezTo>
                  <a:cubicBezTo>
                    <a:pt x="2507" y="60"/>
                    <a:pt x="2513" y="48"/>
                    <a:pt x="2519" y="35"/>
                  </a:cubicBezTo>
                  <a:cubicBezTo>
                    <a:pt x="2522" y="29"/>
                    <a:pt x="2524" y="23"/>
                    <a:pt x="2527" y="16"/>
                  </a:cubicBezTo>
                  <a:cubicBezTo>
                    <a:pt x="2531" y="7"/>
                    <a:pt x="2531" y="7"/>
                    <a:pt x="2531" y="7"/>
                  </a:cubicBezTo>
                  <a:cubicBezTo>
                    <a:pt x="2532" y="2"/>
                    <a:pt x="2532" y="2"/>
                    <a:pt x="2532" y="2"/>
                  </a:cubicBezTo>
                  <a:lnTo>
                    <a:pt x="252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1"/>
            <p:cNvSpPr>
              <a:spLocks noEditPoints="1"/>
            </p:cNvSpPr>
            <p:nvPr/>
          </p:nvSpPr>
          <p:spPr bwMode="auto">
            <a:xfrm>
              <a:off x="4079474" y="2794047"/>
              <a:ext cx="3855656" cy="4063318"/>
            </a:xfrm>
            <a:custGeom>
              <a:avLst/>
              <a:gdLst>
                <a:gd name="T0" fmla="*/ 3809 w 3809"/>
                <a:gd name="T1" fmla="*/ 4031 h 4031"/>
                <a:gd name="T2" fmla="*/ 3402 w 3809"/>
                <a:gd name="T3" fmla="*/ 3683 h 4031"/>
                <a:gd name="T4" fmla="*/ 3243 w 3809"/>
                <a:gd name="T5" fmla="*/ 3486 h 4031"/>
                <a:gd name="T6" fmla="*/ 2758 w 3809"/>
                <a:gd name="T7" fmla="*/ 3276 h 4031"/>
                <a:gd name="T8" fmla="*/ 2456 w 3809"/>
                <a:gd name="T9" fmla="*/ 3180 h 4031"/>
                <a:gd name="T10" fmla="*/ 1825 w 3809"/>
                <a:gd name="T11" fmla="*/ 2888 h 4031"/>
                <a:gd name="T12" fmla="*/ 1108 w 3809"/>
                <a:gd name="T13" fmla="*/ 2750 h 4031"/>
                <a:gd name="T14" fmla="*/ 1407 w 3809"/>
                <a:gd name="T15" fmla="*/ 2806 h 4031"/>
                <a:gd name="T16" fmla="*/ 302 w 3809"/>
                <a:gd name="T17" fmla="*/ 2646 h 4031"/>
                <a:gd name="T18" fmla="*/ 479 w 3809"/>
                <a:gd name="T19" fmla="*/ 2608 h 4031"/>
                <a:gd name="T20" fmla="*/ 157 w 3809"/>
                <a:gd name="T21" fmla="*/ 2366 h 4031"/>
                <a:gd name="T22" fmla="*/ 39 w 3809"/>
                <a:gd name="T23" fmla="*/ 2187 h 4031"/>
                <a:gd name="T24" fmla="*/ 171 w 3809"/>
                <a:gd name="T25" fmla="*/ 2062 h 4031"/>
                <a:gd name="T26" fmla="*/ 737 w 3809"/>
                <a:gd name="T27" fmla="*/ 1943 h 4031"/>
                <a:gd name="T28" fmla="*/ 549 w 3809"/>
                <a:gd name="T29" fmla="*/ 1991 h 4031"/>
                <a:gd name="T30" fmla="*/ 1129 w 3809"/>
                <a:gd name="T31" fmla="*/ 1794 h 4031"/>
                <a:gd name="T32" fmla="*/ 1369 w 3809"/>
                <a:gd name="T33" fmla="*/ 1762 h 4031"/>
                <a:gd name="T34" fmla="*/ 1569 w 3809"/>
                <a:gd name="T35" fmla="*/ 1735 h 4031"/>
                <a:gd name="T36" fmla="*/ 1821 w 3809"/>
                <a:gd name="T37" fmla="*/ 1778 h 4031"/>
                <a:gd name="T38" fmla="*/ 1779 w 3809"/>
                <a:gd name="T39" fmla="*/ 1716 h 4031"/>
                <a:gd name="T40" fmla="*/ 2422 w 3809"/>
                <a:gd name="T41" fmla="*/ 1722 h 4031"/>
                <a:gd name="T42" fmla="*/ 2590 w 3809"/>
                <a:gd name="T43" fmla="*/ 1643 h 4031"/>
                <a:gd name="T44" fmla="*/ 2764 w 3809"/>
                <a:gd name="T45" fmla="*/ 1613 h 4031"/>
                <a:gd name="T46" fmla="*/ 3167 w 3809"/>
                <a:gd name="T47" fmla="*/ 1505 h 4031"/>
                <a:gd name="T48" fmla="*/ 3018 w 3809"/>
                <a:gd name="T49" fmla="*/ 1602 h 4031"/>
                <a:gd name="T50" fmla="*/ 3207 w 3809"/>
                <a:gd name="T51" fmla="*/ 1303 h 4031"/>
                <a:gd name="T52" fmla="*/ 3165 w 3809"/>
                <a:gd name="T53" fmla="*/ 1210 h 4031"/>
                <a:gd name="T54" fmla="*/ 3070 w 3809"/>
                <a:gd name="T55" fmla="*/ 1128 h 4031"/>
                <a:gd name="T56" fmla="*/ 3025 w 3809"/>
                <a:gd name="T57" fmla="*/ 1041 h 4031"/>
                <a:gd name="T58" fmla="*/ 2963 w 3809"/>
                <a:gd name="T59" fmla="*/ 1073 h 4031"/>
                <a:gd name="T60" fmla="*/ 2690 w 3809"/>
                <a:gd name="T61" fmla="*/ 990 h 4031"/>
                <a:gd name="T62" fmla="*/ 2443 w 3809"/>
                <a:gd name="T63" fmla="*/ 885 h 4031"/>
                <a:gd name="T64" fmla="*/ 2384 w 3809"/>
                <a:gd name="T65" fmla="*/ 923 h 4031"/>
                <a:gd name="T66" fmla="*/ 1924 w 3809"/>
                <a:gd name="T67" fmla="*/ 835 h 4031"/>
                <a:gd name="T68" fmla="*/ 1976 w 3809"/>
                <a:gd name="T69" fmla="*/ 802 h 4031"/>
                <a:gd name="T70" fmla="*/ 1805 w 3809"/>
                <a:gd name="T71" fmla="*/ 812 h 4031"/>
                <a:gd name="T72" fmla="*/ 1476 w 3809"/>
                <a:gd name="T73" fmla="*/ 707 h 4031"/>
                <a:gd name="T74" fmla="*/ 1608 w 3809"/>
                <a:gd name="T75" fmla="*/ 732 h 4031"/>
                <a:gd name="T76" fmla="*/ 1231 w 3809"/>
                <a:gd name="T77" fmla="*/ 656 h 4031"/>
                <a:gd name="T78" fmla="*/ 1291 w 3809"/>
                <a:gd name="T79" fmla="*/ 640 h 4031"/>
                <a:gd name="T80" fmla="*/ 1132 w 3809"/>
                <a:gd name="T81" fmla="*/ 538 h 4031"/>
                <a:gd name="T82" fmla="*/ 1154 w 3809"/>
                <a:gd name="T83" fmla="*/ 482 h 4031"/>
                <a:gd name="T84" fmla="*/ 1233 w 3809"/>
                <a:gd name="T85" fmla="*/ 421 h 4031"/>
                <a:gd name="T86" fmla="*/ 1432 w 3809"/>
                <a:gd name="T87" fmla="*/ 356 h 4031"/>
                <a:gd name="T88" fmla="*/ 1360 w 3809"/>
                <a:gd name="T89" fmla="*/ 393 h 4031"/>
                <a:gd name="T90" fmla="*/ 1560 w 3809"/>
                <a:gd name="T91" fmla="*/ 276 h 4031"/>
                <a:gd name="T92" fmla="*/ 1686 w 3809"/>
                <a:gd name="T93" fmla="*/ 258 h 4031"/>
                <a:gd name="T94" fmla="*/ 1621 w 3809"/>
                <a:gd name="T95" fmla="*/ 248 h 4031"/>
                <a:gd name="T96" fmla="*/ 1830 w 3809"/>
                <a:gd name="T97" fmla="*/ 161 h 4031"/>
                <a:gd name="T98" fmla="*/ 1790 w 3809"/>
                <a:gd name="T99" fmla="*/ 198 h 4031"/>
                <a:gd name="T100" fmla="*/ 1853 w 3809"/>
                <a:gd name="T101" fmla="*/ 101 h 4031"/>
                <a:gd name="T102" fmla="*/ 1897 w 3809"/>
                <a:gd name="T103" fmla="*/ 81 h 4031"/>
                <a:gd name="T104" fmla="*/ 1872 w 3809"/>
                <a:gd name="T105" fmla="*/ 75 h 4031"/>
                <a:gd name="T106" fmla="*/ 1927 w 3809"/>
                <a:gd name="T107" fmla="*/ 5 h 4031"/>
                <a:gd name="T108" fmla="*/ 1923 w 3809"/>
                <a:gd name="T109" fmla="*/ 29 h 4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09" h="4031">
                  <a:moveTo>
                    <a:pt x="3501" y="3996"/>
                  </a:moveTo>
                  <a:cubicBezTo>
                    <a:pt x="3798" y="3996"/>
                    <a:pt x="3798" y="3996"/>
                    <a:pt x="3798" y="3996"/>
                  </a:cubicBezTo>
                  <a:cubicBezTo>
                    <a:pt x="3809" y="4031"/>
                    <a:pt x="3809" y="4031"/>
                    <a:pt x="3809" y="4031"/>
                  </a:cubicBezTo>
                  <a:cubicBezTo>
                    <a:pt x="3509" y="4031"/>
                    <a:pt x="3509" y="4031"/>
                    <a:pt x="3509" y="4031"/>
                  </a:cubicBezTo>
                  <a:lnTo>
                    <a:pt x="3501" y="3996"/>
                  </a:lnTo>
                  <a:close/>
                  <a:moveTo>
                    <a:pt x="3402" y="3683"/>
                  </a:moveTo>
                  <a:cubicBezTo>
                    <a:pt x="3670" y="3664"/>
                    <a:pt x="3670" y="3664"/>
                    <a:pt x="3670" y="3664"/>
                  </a:cubicBezTo>
                  <a:cubicBezTo>
                    <a:pt x="3616" y="3520"/>
                    <a:pt x="3439" y="3423"/>
                    <a:pt x="3439" y="3423"/>
                  </a:cubicBezTo>
                  <a:cubicBezTo>
                    <a:pt x="3243" y="3486"/>
                    <a:pt x="3243" y="3486"/>
                    <a:pt x="3243" y="3486"/>
                  </a:cubicBezTo>
                  <a:cubicBezTo>
                    <a:pt x="3373" y="3590"/>
                    <a:pt x="3402" y="3683"/>
                    <a:pt x="3402" y="3683"/>
                  </a:cubicBezTo>
                  <a:close/>
                  <a:moveTo>
                    <a:pt x="2456" y="3180"/>
                  </a:moveTo>
                  <a:cubicBezTo>
                    <a:pt x="2594" y="3215"/>
                    <a:pt x="2758" y="3276"/>
                    <a:pt x="2758" y="3276"/>
                  </a:cubicBezTo>
                  <a:cubicBezTo>
                    <a:pt x="2984" y="3203"/>
                    <a:pt x="2984" y="3203"/>
                    <a:pt x="2984" y="3203"/>
                  </a:cubicBezTo>
                  <a:cubicBezTo>
                    <a:pt x="2951" y="3168"/>
                    <a:pt x="2618" y="3083"/>
                    <a:pt x="2618" y="3083"/>
                  </a:cubicBezTo>
                  <a:lnTo>
                    <a:pt x="2456" y="3180"/>
                  </a:lnTo>
                  <a:close/>
                  <a:moveTo>
                    <a:pt x="2026" y="3068"/>
                  </a:moveTo>
                  <a:cubicBezTo>
                    <a:pt x="2193" y="2967"/>
                    <a:pt x="2193" y="2967"/>
                    <a:pt x="2193" y="2967"/>
                  </a:cubicBezTo>
                  <a:cubicBezTo>
                    <a:pt x="2124" y="2940"/>
                    <a:pt x="1825" y="2888"/>
                    <a:pt x="1825" y="2888"/>
                  </a:cubicBezTo>
                  <a:cubicBezTo>
                    <a:pt x="1696" y="2990"/>
                    <a:pt x="1696" y="2990"/>
                    <a:pt x="1696" y="2990"/>
                  </a:cubicBezTo>
                  <a:cubicBezTo>
                    <a:pt x="1857" y="3023"/>
                    <a:pt x="2026" y="3068"/>
                    <a:pt x="2026" y="3068"/>
                  </a:cubicBezTo>
                  <a:close/>
                  <a:moveTo>
                    <a:pt x="1108" y="2750"/>
                  </a:moveTo>
                  <a:cubicBezTo>
                    <a:pt x="960" y="2839"/>
                    <a:pt x="960" y="2839"/>
                    <a:pt x="960" y="2839"/>
                  </a:cubicBezTo>
                  <a:cubicBezTo>
                    <a:pt x="960" y="2839"/>
                    <a:pt x="1221" y="2887"/>
                    <a:pt x="1282" y="2903"/>
                  </a:cubicBezTo>
                  <a:cubicBezTo>
                    <a:pt x="1282" y="2903"/>
                    <a:pt x="1374" y="2832"/>
                    <a:pt x="1407" y="2806"/>
                  </a:cubicBezTo>
                  <a:cubicBezTo>
                    <a:pt x="1407" y="2806"/>
                    <a:pt x="1228" y="2764"/>
                    <a:pt x="1108" y="2750"/>
                  </a:cubicBezTo>
                  <a:close/>
                  <a:moveTo>
                    <a:pt x="479" y="2608"/>
                  </a:moveTo>
                  <a:cubicBezTo>
                    <a:pt x="302" y="2646"/>
                    <a:pt x="302" y="2646"/>
                    <a:pt x="302" y="2646"/>
                  </a:cubicBezTo>
                  <a:cubicBezTo>
                    <a:pt x="302" y="2646"/>
                    <a:pt x="413" y="2719"/>
                    <a:pt x="606" y="2762"/>
                  </a:cubicBezTo>
                  <a:cubicBezTo>
                    <a:pt x="606" y="2762"/>
                    <a:pt x="702" y="2710"/>
                    <a:pt x="742" y="2682"/>
                  </a:cubicBezTo>
                  <a:cubicBezTo>
                    <a:pt x="742" y="2682"/>
                    <a:pt x="592" y="2656"/>
                    <a:pt x="479" y="2608"/>
                  </a:cubicBezTo>
                  <a:close/>
                  <a:moveTo>
                    <a:pt x="77" y="2501"/>
                  </a:moveTo>
                  <a:cubicBezTo>
                    <a:pt x="79" y="2502"/>
                    <a:pt x="228" y="2471"/>
                    <a:pt x="228" y="2471"/>
                  </a:cubicBezTo>
                  <a:cubicBezTo>
                    <a:pt x="228" y="2471"/>
                    <a:pt x="155" y="2402"/>
                    <a:pt x="157" y="2366"/>
                  </a:cubicBezTo>
                  <a:cubicBezTo>
                    <a:pt x="0" y="2360"/>
                    <a:pt x="0" y="2360"/>
                    <a:pt x="0" y="2360"/>
                  </a:cubicBezTo>
                  <a:cubicBezTo>
                    <a:pt x="0" y="2360"/>
                    <a:pt x="11" y="2447"/>
                    <a:pt x="77" y="2501"/>
                  </a:cubicBezTo>
                  <a:close/>
                  <a:moveTo>
                    <a:pt x="39" y="2187"/>
                  </a:moveTo>
                  <a:cubicBezTo>
                    <a:pt x="192" y="2197"/>
                    <a:pt x="192" y="2197"/>
                    <a:pt x="192" y="2197"/>
                  </a:cubicBezTo>
                  <a:cubicBezTo>
                    <a:pt x="192" y="2197"/>
                    <a:pt x="212" y="2158"/>
                    <a:pt x="296" y="2102"/>
                  </a:cubicBezTo>
                  <a:cubicBezTo>
                    <a:pt x="171" y="2062"/>
                    <a:pt x="171" y="2062"/>
                    <a:pt x="171" y="2062"/>
                  </a:cubicBezTo>
                  <a:cubicBezTo>
                    <a:pt x="171" y="2062"/>
                    <a:pt x="70" y="2130"/>
                    <a:pt x="39" y="2187"/>
                  </a:cubicBezTo>
                  <a:close/>
                  <a:moveTo>
                    <a:pt x="549" y="1991"/>
                  </a:moveTo>
                  <a:cubicBezTo>
                    <a:pt x="596" y="1973"/>
                    <a:pt x="737" y="1943"/>
                    <a:pt x="737" y="1943"/>
                  </a:cubicBezTo>
                  <a:cubicBezTo>
                    <a:pt x="633" y="1881"/>
                    <a:pt x="633" y="1881"/>
                    <a:pt x="633" y="1881"/>
                  </a:cubicBezTo>
                  <a:cubicBezTo>
                    <a:pt x="498" y="1907"/>
                    <a:pt x="407" y="1952"/>
                    <a:pt x="407" y="1952"/>
                  </a:cubicBezTo>
                  <a:lnTo>
                    <a:pt x="549" y="1991"/>
                  </a:lnTo>
                  <a:close/>
                  <a:moveTo>
                    <a:pt x="1018" y="1890"/>
                  </a:moveTo>
                  <a:cubicBezTo>
                    <a:pt x="1086" y="1878"/>
                    <a:pt x="1201" y="1860"/>
                    <a:pt x="1201" y="1860"/>
                  </a:cubicBezTo>
                  <a:cubicBezTo>
                    <a:pt x="1129" y="1794"/>
                    <a:pt x="1129" y="1794"/>
                    <a:pt x="1129" y="1794"/>
                  </a:cubicBezTo>
                  <a:cubicBezTo>
                    <a:pt x="913" y="1827"/>
                    <a:pt x="913" y="1827"/>
                    <a:pt x="913" y="1827"/>
                  </a:cubicBezTo>
                  <a:lnTo>
                    <a:pt x="1018" y="1890"/>
                  </a:lnTo>
                  <a:close/>
                  <a:moveTo>
                    <a:pt x="1369" y="1762"/>
                  </a:moveTo>
                  <a:cubicBezTo>
                    <a:pt x="1438" y="1830"/>
                    <a:pt x="1438" y="1830"/>
                    <a:pt x="1438" y="1830"/>
                  </a:cubicBezTo>
                  <a:cubicBezTo>
                    <a:pt x="1438" y="1830"/>
                    <a:pt x="1547" y="1806"/>
                    <a:pt x="1619" y="1804"/>
                  </a:cubicBezTo>
                  <a:cubicBezTo>
                    <a:pt x="1569" y="1735"/>
                    <a:pt x="1569" y="1735"/>
                    <a:pt x="1569" y="1735"/>
                  </a:cubicBezTo>
                  <a:cubicBezTo>
                    <a:pt x="1569" y="1735"/>
                    <a:pt x="1439" y="1745"/>
                    <a:pt x="1369" y="1762"/>
                  </a:cubicBezTo>
                  <a:close/>
                  <a:moveTo>
                    <a:pt x="1779" y="1716"/>
                  </a:moveTo>
                  <a:cubicBezTo>
                    <a:pt x="1821" y="1778"/>
                    <a:pt x="1821" y="1778"/>
                    <a:pt x="1821" y="1778"/>
                  </a:cubicBezTo>
                  <a:cubicBezTo>
                    <a:pt x="1821" y="1778"/>
                    <a:pt x="1966" y="1760"/>
                    <a:pt x="2017" y="1756"/>
                  </a:cubicBezTo>
                  <a:cubicBezTo>
                    <a:pt x="1972" y="1693"/>
                    <a:pt x="1972" y="1693"/>
                    <a:pt x="1972" y="1693"/>
                  </a:cubicBezTo>
                  <a:cubicBezTo>
                    <a:pt x="1972" y="1693"/>
                    <a:pt x="1856" y="1699"/>
                    <a:pt x="1779" y="1716"/>
                  </a:cubicBezTo>
                  <a:close/>
                  <a:moveTo>
                    <a:pt x="2186" y="1676"/>
                  </a:moveTo>
                  <a:cubicBezTo>
                    <a:pt x="2229" y="1735"/>
                    <a:pt x="2229" y="1735"/>
                    <a:pt x="2229" y="1735"/>
                  </a:cubicBezTo>
                  <a:cubicBezTo>
                    <a:pt x="2229" y="1735"/>
                    <a:pt x="2341" y="1725"/>
                    <a:pt x="2422" y="1722"/>
                  </a:cubicBezTo>
                  <a:cubicBezTo>
                    <a:pt x="2370" y="1663"/>
                    <a:pt x="2370" y="1663"/>
                    <a:pt x="2370" y="1663"/>
                  </a:cubicBezTo>
                  <a:cubicBezTo>
                    <a:pt x="2370" y="1663"/>
                    <a:pt x="2233" y="1667"/>
                    <a:pt x="2186" y="1676"/>
                  </a:cubicBezTo>
                  <a:close/>
                  <a:moveTo>
                    <a:pt x="2590" y="1643"/>
                  </a:moveTo>
                  <a:cubicBezTo>
                    <a:pt x="2639" y="1695"/>
                    <a:pt x="2639" y="1695"/>
                    <a:pt x="2639" y="1695"/>
                  </a:cubicBezTo>
                  <a:cubicBezTo>
                    <a:pt x="2639" y="1695"/>
                    <a:pt x="2762" y="1685"/>
                    <a:pt x="2833" y="1658"/>
                  </a:cubicBezTo>
                  <a:cubicBezTo>
                    <a:pt x="2764" y="1613"/>
                    <a:pt x="2764" y="1613"/>
                    <a:pt x="2764" y="1613"/>
                  </a:cubicBezTo>
                  <a:cubicBezTo>
                    <a:pt x="2764" y="1613"/>
                    <a:pt x="2703" y="1629"/>
                    <a:pt x="2590" y="1643"/>
                  </a:cubicBezTo>
                  <a:close/>
                  <a:moveTo>
                    <a:pt x="3018" y="1602"/>
                  </a:moveTo>
                  <a:cubicBezTo>
                    <a:pt x="3120" y="1560"/>
                    <a:pt x="3167" y="1505"/>
                    <a:pt x="3167" y="1505"/>
                  </a:cubicBezTo>
                  <a:cubicBezTo>
                    <a:pt x="3154" y="1505"/>
                    <a:pt x="3085" y="1486"/>
                    <a:pt x="3085" y="1486"/>
                  </a:cubicBezTo>
                  <a:cubicBezTo>
                    <a:pt x="3046" y="1524"/>
                    <a:pt x="2950" y="1561"/>
                    <a:pt x="2950" y="1561"/>
                  </a:cubicBezTo>
                  <a:lnTo>
                    <a:pt x="3018" y="1602"/>
                  </a:lnTo>
                  <a:close/>
                  <a:moveTo>
                    <a:pt x="3256" y="1400"/>
                  </a:moveTo>
                  <a:cubicBezTo>
                    <a:pt x="3286" y="1346"/>
                    <a:pt x="3269" y="1295"/>
                    <a:pt x="3269" y="1295"/>
                  </a:cubicBezTo>
                  <a:cubicBezTo>
                    <a:pt x="3207" y="1303"/>
                    <a:pt x="3207" y="1303"/>
                    <a:pt x="3207" y="1303"/>
                  </a:cubicBezTo>
                  <a:cubicBezTo>
                    <a:pt x="3212" y="1343"/>
                    <a:pt x="3185" y="1379"/>
                    <a:pt x="3185" y="1379"/>
                  </a:cubicBezTo>
                  <a:lnTo>
                    <a:pt x="3256" y="1400"/>
                  </a:lnTo>
                  <a:close/>
                  <a:moveTo>
                    <a:pt x="3165" y="1210"/>
                  </a:moveTo>
                  <a:cubicBezTo>
                    <a:pt x="3241" y="1198"/>
                    <a:pt x="3241" y="1198"/>
                    <a:pt x="3241" y="1198"/>
                  </a:cubicBezTo>
                  <a:cubicBezTo>
                    <a:pt x="3210" y="1148"/>
                    <a:pt x="3133" y="1104"/>
                    <a:pt x="3133" y="1104"/>
                  </a:cubicBezTo>
                  <a:cubicBezTo>
                    <a:pt x="3070" y="1128"/>
                    <a:pt x="3070" y="1128"/>
                    <a:pt x="3070" y="1128"/>
                  </a:cubicBezTo>
                  <a:cubicBezTo>
                    <a:pt x="3114" y="1151"/>
                    <a:pt x="3165" y="1210"/>
                    <a:pt x="3165" y="1210"/>
                  </a:cubicBezTo>
                  <a:close/>
                  <a:moveTo>
                    <a:pt x="2963" y="1073"/>
                  </a:moveTo>
                  <a:cubicBezTo>
                    <a:pt x="3025" y="1041"/>
                    <a:pt x="3025" y="1041"/>
                    <a:pt x="3025" y="1041"/>
                  </a:cubicBezTo>
                  <a:cubicBezTo>
                    <a:pt x="3025" y="1041"/>
                    <a:pt x="2952" y="1004"/>
                    <a:pt x="2883" y="982"/>
                  </a:cubicBezTo>
                  <a:cubicBezTo>
                    <a:pt x="2824" y="1018"/>
                    <a:pt x="2824" y="1018"/>
                    <a:pt x="2824" y="1018"/>
                  </a:cubicBezTo>
                  <a:cubicBezTo>
                    <a:pt x="2824" y="1018"/>
                    <a:pt x="2893" y="1036"/>
                    <a:pt x="2963" y="1073"/>
                  </a:cubicBezTo>
                  <a:close/>
                  <a:moveTo>
                    <a:pt x="2576" y="912"/>
                  </a:moveTo>
                  <a:cubicBezTo>
                    <a:pt x="2515" y="949"/>
                    <a:pt x="2515" y="949"/>
                    <a:pt x="2515" y="949"/>
                  </a:cubicBezTo>
                  <a:cubicBezTo>
                    <a:pt x="2515" y="949"/>
                    <a:pt x="2621" y="968"/>
                    <a:pt x="2690" y="990"/>
                  </a:cubicBezTo>
                  <a:cubicBezTo>
                    <a:pt x="2760" y="951"/>
                    <a:pt x="2760" y="951"/>
                    <a:pt x="2760" y="951"/>
                  </a:cubicBezTo>
                  <a:cubicBezTo>
                    <a:pt x="2760" y="951"/>
                    <a:pt x="2611" y="916"/>
                    <a:pt x="2576" y="912"/>
                  </a:cubicBezTo>
                  <a:close/>
                  <a:moveTo>
                    <a:pt x="2443" y="885"/>
                  </a:moveTo>
                  <a:cubicBezTo>
                    <a:pt x="2267" y="857"/>
                    <a:pt x="2267" y="857"/>
                    <a:pt x="2267" y="857"/>
                  </a:cubicBezTo>
                  <a:cubicBezTo>
                    <a:pt x="2216" y="890"/>
                    <a:pt x="2216" y="890"/>
                    <a:pt x="2216" y="890"/>
                  </a:cubicBezTo>
                  <a:cubicBezTo>
                    <a:pt x="2384" y="923"/>
                    <a:pt x="2384" y="923"/>
                    <a:pt x="2384" y="923"/>
                  </a:cubicBezTo>
                  <a:lnTo>
                    <a:pt x="2443" y="885"/>
                  </a:lnTo>
                  <a:close/>
                  <a:moveTo>
                    <a:pt x="1976" y="802"/>
                  </a:moveTo>
                  <a:cubicBezTo>
                    <a:pt x="1976" y="802"/>
                    <a:pt x="1922" y="835"/>
                    <a:pt x="1924" y="835"/>
                  </a:cubicBezTo>
                  <a:cubicBezTo>
                    <a:pt x="1926" y="834"/>
                    <a:pt x="2080" y="868"/>
                    <a:pt x="2080" y="868"/>
                  </a:cubicBezTo>
                  <a:cubicBezTo>
                    <a:pt x="2136" y="829"/>
                    <a:pt x="2136" y="829"/>
                    <a:pt x="2136" y="829"/>
                  </a:cubicBezTo>
                  <a:lnTo>
                    <a:pt x="1976" y="802"/>
                  </a:lnTo>
                  <a:close/>
                  <a:moveTo>
                    <a:pt x="1720" y="757"/>
                  </a:moveTo>
                  <a:cubicBezTo>
                    <a:pt x="1672" y="786"/>
                    <a:pt x="1672" y="786"/>
                    <a:pt x="1672" y="786"/>
                  </a:cubicBezTo>
                  <a:cubicBezTo>
                    <a:pt x="1805" y="812"/>
                    <a:pt x="1805" y="812"/>
                    <a:pt x="1805" y="812"/>
                  </a:cubicBezTo>
                  <a:cubicBezTo>
                    <a:pt x="1859" y="776"/>
                    <a:pt x="1859" y="776"/>
                    <a:pt x="1859" y="776"/>
                  </a:cubicBezTo>
                  <a:lnTo>
                    <a:pt x="1720" y="757"/>
                  </a:lnTo>
                  <a:close/>
                  <a:moveTo>
                    <a:pt x="1476" y="707"/>
                  </a:moveTo>
                  <a:cubicBezTo>
                    <a:pt x="1425" y="734"/>
                    <a:pt x="1425" y="734"/>
                    <a:pt x="1425" y="734"/>
                  </a:cubicBezTo>
                  <a:cubicBezTo>
                    <a:pt x="1558" y="766"/>
                    <a:pt x="1558" y="766"/>
                    <a:pt x="1558" y="766"/>
                  </a:cubicBezTo>
                  <a:cubicBezTo>
                    <a:pt x="1558" y="766"/>
                    <a:pt x="1611" y="733"/>
                    <a:pt x="1608" y="732"/>
                  </a:cubicBezTo>
                  <a:cubicBezTo>
                    <a:pt x="1605" y="731"/>
                    <a:pt x="1476" y="707"/>
                    <a:pt x="1476" y="707"/>
                  </a:cubicBezTo>
                  <a:close/>
                  <a:moveTo>
                    <a:pt x="1291" y="640"/>
                  </a:moveTo>
                  <a:cubicBezTo>
                    <a:pt x="1231" y="656"/>
                    <a:pt x="1231" y="656"/>
                    <a:pt x="1231" y="656"/>
                  </a:cubicBezTo>
                  <a:cubicBezTo>
                    <a:pt x="1325" y="707"/>
                    <a:pt x="1325" y="707"/>
                    <a:pt x="1325" y="707"/>
                  </a:cubicBezTo>
                  <a:cubicBezTo>
                    <a:pt x="1383" y="680"/>
                    <a:pt x="1383" y="680"/>
                    <a:pt x="1383" y="680"/>
                  </a:cubicBezTo>
                  <a:cubicBezTo>
                    <a:pt x="1383" y="680"/>
                    <a:pt x="1348" y="666"/>
                    <a:pt x="1291" y="640"/>
                  </a:cubicBezTo>
                  <a:close/>
                  <a:moveTo>
                    <a:pt x="1231" y="596"/>
                  </a:moveTo>
                  <a:cubicBezTo>
                    <a:pt x="1185" y="571"/>
                    <a:pt x="1195" y="534"/>
                    <a:pt x="1195" y="534"/>
                  </a:cubicBezTo>
                  <a:cubicBezTo>
                    <a:pt x="1132" y="538"/>
                    <a:pt x="1132" y="538"/>
                    <a:pt x="1132" y="538"/>
                  </a:cubicBezTo>
                  <a:cubicBezTo>
                    <a:pt x="1120" y="575"/>
                    <a:pt x="1165" y="614"/>
                    <a:pt x="1165" y="614"/>
                  </a:cubicBezTo>
                  <a:lnTo>
                    <a:pt x="1231" y="596"/>
                  </a:lnTo>
                  <a:close/>
                  <a:moveTo>
                    <a:pt x="1154" y="482"/>
                  </a:moveTo>
                  <a:cubicBezTo>
                    <a:pt x="1219" y="485"/>
                    <a:pt x="1219" y="485"/>
                    <a:pt x="1219" y="485"/>
                  </a:cubicBezTo>
                  <a:cubicBezTo>
                    <a:pt x="1219" y="485"/>
                    <a:pt x="1231" y="462"/>
                    <a:pt x="1280" y="432"/>
                  </a:cubicBezTo>
                  <a:cubicBezTo>
                    <a:pt x="1233" y="421"/>
                    <a:pt x="1233" y="421"/>
                    <a:pt x="1233" y="421"/>
                  </a:cubicBezTo>
                  <a:cubicBezTo>
                    <a:pt x="1233" y="421"/>
                    <a:pt x="1172" y="455"/>
                    <a:pt x="1154" y="482"/>
                  </a:cubicBezTo>
                  <a:close/>
                  <a:moveTo>
                    <a:pt x="1360" y="393"/>
                  </a:moveTo>
                  <a:cubicBezTo>
                    <a:pt x="1432" y="356"/>
                    <a:pt x="1432" y="356"/>
                    <a:pt x="1432" y="356"/>
                  </a:cubicBezTo>
                  <a:cubicBezTo>
                    <a:pt x="1382" y="345"/>
                    <a:pt x="1382" y="345"/>
                    <a:pt x="1382" y="345"/>
                  </a:cubicBezTo>
                  <a:cubicBezTo>
                    <a:pt x="1306" y="381"/>
                    <a:pt x="1306" y="381"/>
                    <a:pt x="1306" y="381"/>
                  </a:cubicBezTo>
                  <a:lnTo>
                    <a:pt x="1360" y="393"/>
                  </a:lnTo>
                  <a:close/>
                  <a:moveTo>
                    <a:pt x="1535" y="320"/>
                  </a:moveTo>
                  <a:cubicBezTo>
                    <a:pt x="1619" y="286"/>
                    <a:pt x="1619" y="286"/>
                    <a:pt x="1619" y="286"/>
                  </a:cubicBezTo>
                  <a:cubicBezTo>
                    <a:pt x="1560" y="276"/>
                    <a:pt x="1560" y="276"/>
                    <a:pt x="1560" y="276"/>
                  </a:cubicBezTo>
                  <a:cubicBezTo>
                    <a:pt x="1560" y="276"/>
                    <a:pt x="1482" y="306"/>
                    <a:pt x="1479" y="307"/>
                  </a:cubicBezTo>
                  <a:lnTo>
                    <a:pt x="1535" y="320"/>
                  </a:lnTo>
                  <a:close/>
                  <a:moveTo>
                    <a:pt x="1686" y="258"/>
                  </a:moveTo>
                  <a:cubicBezTo>
                    <a:pt x="1715" y="244"/>
                    <a:pt x="1745" y="223"/>
                    <a:pt x="1745" y="223"/>
                  </a:cubicBezTo>
                  <a:cubicBezTo>
                    <a:pt x="1692" y="215"/>
                    <a:pt x="1692" y="215"/>
                    <a:pt x="1692" y="215"/>
                  </a:cubicBezTo>
                  <a:cubicBezTo>
                    <a:pt x="1667" y="229"/>
                    <a:pt x="1621" y="248"/>
                    <a:pt x="1621" y="248"/>
                  </a:cubicBezTo>
                  <a:lnTo>
                    <a:pt x="1686" y="258"/>
                  </a:lnTo>
                  <a:close/>
                  <a:moveTo>
                    <a:pt x="1790" y="198"/>
                  </a:moveTo>
                  <a:cubicBezTo>
                    <a:pt x="1805" y="188"/>
                    <a:pt x="1830" y="161"/>
                    <a:pt x="1830" y="161"/>
                  </a:cubicBezTo>
                  <a:cubicBezTo>
                    <a:pt x="1789" y="154"/>
                    <a:pt x="1789" y="154"/>
                    <a:pt x="1789" y="154"/>
                  </a:cubicBezTo>
                  <a:cubicBezTo>
                    <a:pt x="1768" y="170"/>
                    <a:pt x="1737" y="187"/>
                    <a:pt x="1737" y="187"/>
                  </a:cubicBezTo>
                  <a:lnTo>
                    <a:pt x="1790" y="198"/>
                  </a:lnTo>
                  <a:close/>
                  <a:moveTo>
                    <a:pt x="1859" y="135"/>
                  </a:moveTo>
                  <a:cubicBezTo>
                    <a:pt x="1870" y="121"/>
                    <a:pt x="1878" y="106"/>
                    <a:pt x="1878" y="106"/>
                  </a:cubicBezTo>
                  <a:cubicBezTo>
                    <a:pt x="1853" y="101"/>
                    <a:pt x="1853" y="101"/>
                    <a:pt x="1853" y="101"/>
                  </a:cubicBezTo>
                  <a:cubicBezTo>
                    <a:pt x="1840" y="113"/>
                    <a:pt x="1819" y="129"/>
                    <a:pt x="1819" y="129"/>
                  </a:cubicBezTo>
                  <a:lnTo>
                    <a:pt x="1859" y="135"/>
                  </a:lnTo>
                  <a:close/>
                  <a:moveTo>
                    <a:pt x="1897" y="81"/>
                  </a:moveTo>
                  <a:cubicBezTo>
                    <a:pt x="1902" y="75"/>
                    <a:pt x="1915" y="49"/>
                    <a:pt x="1915" y="49"/>
                  </a:cubicBezTo>
                  <a:cubicBezTo>
                    <a:pt x="1896" y="46"/>
                    <a:pt x="1896" y="46"/>
                    <a:pt x="1896" y="46"/>
                  </a:cubicBezTo>
                  <a:cubicBezTo>
                    <a:pt x="1872" y="75"/>
                    <a:pt x="1872" y="75"/>
                    <a:pt x="1872" y="75"/>
                  </a:cubicBezTo>
                  <a:lnTo>
                    <a:pt x="1897" y="81"/>
                  </a:lnTo>
                  <a:close/>
                  <a:moveTo>
                    <a:pt x="1923" y="29"/>
                  </a:moveTo>
                  <a:cubicBezTo>
                    <a:pt x="1927" y="5"/>
                    <a:pt x="1927" y="5"/>
                    <a:pt x="1927" y="5"/>
                  </a:cubicBezTo>
                  <a:cubicBezTo>
                    <a:pt x="1918" y="0"/>
                    <a:pt x="1918" y="0"/>
                    <a:pt x="1918" y="0"/>
                  </a:cubicBezTo>
                  <a:cubicBezTo>
                    <a:pt x="1905" y="24"/>
                    <a:pt x="1905" y="24"/>
                    <a:pt x="1905" y="24"/>
                  </a:cubicBezTo>
                  <a:lnTo>
                    <a:pt x="1923" y="29"/>
                  </a:lnTo>
                  <a:close/>
                </a:path>
              </a:pathLst>
            </a:custGeom>
            <a:solidFill>
              <a:srgbClr val="FFFFFF"/>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 1"/>
          <p:cNvGrpSpPr/>
          <p:nvPr/>
        </p:nvGrpSpPr>
        <p:grpSpPr>
          <a:xfrm>
            <a:off x="5983936" y="1642734"/>
            <a:ext cx="908149" cy="1128551"/>
            <a:chOff x="5983936" y="1642734"/>
            <a:chExt cx="908149" cy="1128551"/>
          </a:xfrm>
        </p:grpSpPr>
        <p:sp>
          <p:nvSpPr>
            <p:cNvPr id="29" name="Freeform 25"/>
            <p:cNvSpPr>
              <a:spLocks/>
            </p:cNvSpPr>
            <p:nvPr/>
          </p:nvSpPr>
          <p:spPr bwMode="auto">
            <a:xfrm>
              <a:off x="6524091" y="1974047"/>
              <a:ext cx="367994" cy="395209"/>
            </a:xfrm>
            <a:custGeom>
              <a:avLst/>
              <a:gdLst>
                <a:gd name="T0" fmla="*/ 364 w 364"/>
                <a:gd name="T1" fmla="*/ 392 h 392"/>
                <a:gd name="T2" fmla="*/ 337 w 364"/>
                <a:gd name="T3" fmla="*/ 90 h 392"/>
                <a:gd name="T4" fmla="*/ 225 w 364"/>
                <a:gd name="T5" fmla="*/ 57 h 392"/>
                <a:gd name="T6" fmla="*/ 122 w 364"/>
                <a:gd name="T7" fmla="*/ 0 h 392"/>
                <a:gd name="T8" fmla="*/ 0 w 364"/>
                <a:gd name="T9" fmla="*/ 311 h 392"/>
                <a:gd name="T10" fmla="*/ 159 w 364"/>
                <a:gd name="T11" fmla="*/ 361 h 392"/>
                <a:gd name="T12" fmla="*/ 364 w 364"/>
                <a:gd name="T13" fmla="*/ 392 h 392"/>
              </a:gdLst>
              <a:ahLst/>
              <a:cxnLst>
                <a:cxn ang="0">
                  <a:pos x="T0" y="T1"/>
                </a:cxn>
                <a:cxn ang="0">
                  <a:pos x="T2" y="T3"/>
                </a:cxn>
                <a:cxn ang="0">
                  <a:pos x="T4" y="T5"/>
                </a:cxn>
                <a:cxn ang="0">
                  <a:pos x="T6" y="T7"/>
                </a:cxn>
                <a:cxn ang="0">
                  <a:pos x="T8" y="T9"/>
                </a:cxn>
                <a:cxn ang="0">
                  <a:pos x="T10" y="T11"/>
                </a:cxn>
                <a:cxn ang="0">
                  <a:pos x="T12" y="T13"/>
                </a:cxn>
              </a:cxnLst>
              <a:rect l="0" t="0" r="r" b="b"/>
              <a:pathLst>
                <a:path w="364" h="392">
                  <a:moveTo>
                    <a:pt x="364" y="392"/>
                  </a:moveTo>
                  <a:cubicBezTo>
                    <a:pt x="361" y="240"/>
                    <a:pt x="337" y="90"/>
                    <a:pt x="337" y="90"/>
                  </a:cubicBezTo>
                  <a:cubicBezTo>
                    <a:pt x="318" y="45"/>
                    <a:pt x="247" y="55"/>
                    <a:pt x="225" y="57"/>
                  </a:cubicBezTo>
                  <a:cubicBezTo>
                    <a:pt x="202" y="58"/>
                    <a:pt x="151" y="57"/>
                    <a:pt x="122" y="0"/>
                  </a:cubicBezTo>
                  <a:cubicBezTo>
                    <a:pt x="0" y="311"/>
                    <a:pt x="0" y="311"/>
                    <a:pt x="0" y="311"/>
                  </a:cubicBezTo>
                  <a:cubicBezTo>
                    <a:pt x="0" y="311"/>
                    <a:pt x="19" y="381"/>
                    <a:pt x="159" y="361"/>
                  </a:cubicBezTo>
                  <a:cubicBezTo>
                    <a:pt x="316" y="339"/>
                    <a:pt x="364" y="392"/>
                    <a:pt x="364" y="392"/>
                  </a:cubicBezTo>
                  <a:close/>
                </a:path>
              </a:pathLst>
            </a:custGeom>
            <a:solidFill>
              <a:schemeClr val="tx2"/>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22"/>
            <p:cNvSpPr>
              <a:spLocks noChangeShapeType="1"/>
            </p:cNvSpPr>
            <p:nvPr/>
          </p:nvSpPr>
          <p:spPr bwMode="auto">
            <a:xfrm>
              <a:off x="6038954" y="1648651"/>
              <a:ext cx="0" cy="1060202"/>
            </a:xfrm>
            <a:prstGeom prst="line">
              <a:avLst/>
            </a:prstGeom>
            <a:noFill/>
            <a:ln w="25400"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p:cNvSpPr>
              <a:spLocks/>
            </p:cNvSpPr>
            <p:nvPr/>
          </p:nvSpPr>
          <p:spPr bwMode="auto">
            <a:xfrm>
              <a:off x="6524091" y="2075216"/>
              <a:ext cx="155599" cy="212396"/>
            </a:xfrm>
            <a:custGeom>
              <a:avLst/>
              <a:gdLst>
                <a:gd name="T0" fmla="*/ 148 w 154"/>
                <a:gd name="T1" fmla="*/ 162 h 211"/>
                <a:gd name="T2" fmla="*/ 87 w 154"/>
                <a:gd name="T3" fmla="*/ 190 h 211"/>
                <a:gd name="T4" fmla="*/ 0 w 154"/>
                <a:gd name="T5" fmla="*/ 211 h 211"/>
                <a:gd name="T6" fmla="*/ 30 w 154"/>
                <a:gd name="T7" fmla="*/ 0 h 211"/>
                <a:gd name="T8" fmla="*/ 148 w 154"/>
                <a:gd name="T9" fmla="*/ 162 h 211"/>
              </a:gdLst>
              <a:ahLst/>
              <a:cxnLst>
                <a:cxn ang="0">
                  <a:pos x="T0" y="T1"/>
                </a:cxn>
                <a:cxn ang="0">
                  <a:pos x="T2" y="T3"/>
                </a:cxn>
                <a:cxn ang="0">
                  <a:pos x="T4" y="T5"/>
                </a:cxn>
                <a:cxn ang="0">
                  <a:pos x="T6" y="T7"/>
                </a:cxn>
                <a:cxn ang="0">
                  <a:pos x="T8" y="T9"/>
                </a:cxn>
              </a:cxnLst>
              <a:rect l="0" t="0" r="r" b="b"/>
              <a:pathLst>
                <a:path w="154" h="211">
                  <a:moveTo>
                    <a:pt x="148" y="162"/>
                  </a:moveTo>
                  <a:cubicBezTo>
                    <a:pt x="148" y="162"/>
                    <a:pt x="154" y="198"/>
                    <a:pt x="87" y="190"/>
                  </a:cubicBezTo>
                  <a:cubicBezTo>
                    <a:pt x="21" y="182"/>
                    <a:pt x="8" y="190"/>
                    <a:pt x="0" y="211"/>
                  </a:cubicBezTo>
                  <a:cubicBezTo>
                    <a:pt x="0" y="211"/>
                    <a:pt x="35" y="102"/>
                    <a:pt x="30" y="0"/>
                  </a:cubicBezTo>
                  <a:cubicBezTo>
                    <a:pt x="30" y="0"/>
                    <a:pt x="132" y="101"/>
                    <a:pt x="148" y="162"/>
                  </a:cubicBezTo>
                  <a:close/>
                </a:path>
              </a:pathLst>
            </a:cu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a:off x="6027122" y="1642734"/>
              <a:ext cx="673867" cy="595772"/>
            </a:xfrm>
            <a:custGeom>
              <a:avLst/>
              <a:gdLst>
                <a:gd name="T0" fmla="*/ 0 w 666"/>
                <a:gd name="T1" fmla="*/ 532 h 591"/>
                <a:gd name="T2" fmla="*/ 0 w 666"/>
                <a:gd name="T3" fmla="*/ 19 h 591"/>
                <a:gd name="T4" fmla="*/ 666 w 666"/>
                <a:gd name="T5" fmla="*/ 198 h 591"/>
                <a:gd name="T6" fmla="*/ 639 w 666"/>
                <a:gd name="T7" fmla="*/ 591 h 591"/>
                <a:gd name="T8" fmla="*/ 0 w 666"/>
                <a:gd name="T9" fmla="*/ 532 h 591"/>
              </a:gdLst>
              <a:ahLst/>
              <a:cxnLst>
                <a:cxn ang="0">
                  <a:pos x="T0" y="T1"/>
                </a:cxn>
                <a:cxn ang="0">
                  <a:pos x="T2" y="T3"/>
                </a:cxn>
                <a:cxn ang="0">
                  <a:pos x="T4" y="T5"/>
                </a:cxn>
                <a:cxn ang="0">
                  <a:pos x="T6" y="T7"/>
                </a:cxn>
                <a:cxn ang="0">
                  <a:pos x="T8" y="T9"/>
                </a:cxn>
              </a:cxnLst>
              <a:rect l="0" t="0" r="r" b="b"/>
              <a:pathLst>
                <a:path w="666" h="591">
                  <a:moveTo>
                    <a:pt x="0" y="532"/>
                  </a:moveTo>
                  <a:cubicBezTo>
                    <a:pt x="102" y="249"/>
                    <a:pt x="0" y="19"/>
                    <a:pt x="0" y="19"/>
                  </a:cubicBezTo>
                  <a:cubicBezTo>
                    <a:pt x="249" y="0"/>
                    <a:pt x="642" y="15"/>
                    <a:pt x="666" y="198"/>
                  </a:cubicBezTo>
                  <a:cubicBezTo>
                    <a:pt x="666" y="198"/>
                    <a:pt x="601" y="330"/>
                    <a:pt x="639" y="591"/>
                  </a:cubicBezTo>
                  <a:cubicBezTo>
                    <a:pt x="589" y="499"/>
                    <a:pt x="529" y="430"/>
                    <a:pt x="0" y="532"/>
                  </a:cubicBezTo>
                  <a:close/>
                </a:path>
              </a:pathLst>
            </a:custGeom>
            <a:gradFill flip="none" rotWithShape="1">
              <a:gsLst>
                <a:gs pos="100000">
                  <a:schemeClr val="tx2">
                    <a:lumMod val="60000"/>
                    <a:lumOff val="40000"/>
                  </a:schemeClr>
                </a:gs>
                <a:gs pos="31000">
                  <a:schemeClr val="tx2"/>
                </a:gs>
              </a:gsLst>
              <a:lin ang="0" scaled="1"/>
              <a:tileRect/>
            </a:gra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34"/>
            <p:cNvSpPr>
              <a:spLocks noChangeArrowheads="1"/>
            </p:cNvSpPr>
            <p:nvPr/>
          </p:nvSpPr>
          <p:spPr bwMode="auto">
            <a:xfrm>
              <a:off x="5983936" y="2660830"/>
              <a:ext cx="113149" cy="110455"/>
            </a:xfrm>
            <a:prstGeom prst="ellipse">
              <a:avLst/>
            </a:prstGeom>
            <a:solidFill>
              <a:schemeClr val="tx2">
                <a:lumMod val="75000"/>
              </a:schemeClr>
            </a:solidFill>
            <a:ln w="31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52" name="Freeform 51"/>
          <p:cNvSpPr/>
          <p:nvPr/>
        </p:nvSpPr>
        <p:spPr>
          <a:xfrm>
            <a:off x="4616068" y="2405985"/>
            <a:ext cx="420082" cy="406209"/>
          </a:xfrm>
          <a:custGeom>
            <a:avLst/>
            <a:gdLst>
              <a:gd name="connsiteX0" fmla="*/ 740228 w 740228"/>
              <a:gd name="connsiteY0" fmla="*/ 290286 h 290286"/>
              <a:gd name="connsiteX1" fmla="*/ 449942 w 740228"/>
              <a:gd name="connsiteY1" fmla="*/ 0 h 290286"/>
              <a:gd name="connsiteX2" fmla="*/ 0 w 740228"/>
              <a:gd name="connsiteY2" fmla="*/ 0 h 290286"/>
            </a:gdLst>
            <a:ahLst/>
            <a:cxnLst>
              <a:cxn ang="0">
                <a:pos x="connsiteX0" y="connsiteY0"/>
              </a:cxn>
              <a:cxn ang="0">
                <a:pos x="connsiteX1" y="connsiteY1"/>
              </a:cxn>
              <a:cxn ang="0">
                <a:pos x="connsiteX2" y="connsiteY2"/>
              </a:cxn>
            </a:cxnLst>
            <a:rect l="l" t="t" r="r" b="b"/>
            <a:pathLst>
              <a:path w="740228" h="290286">
                <a:moveTo>
                  <a:pt x="740228" y="290286"/>
                </a:moveTo>
                <a:lnTo>
                  <a:pt x="449942"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05083" y="4030215"/>
            <a:ext cx="452194" cy="406209"/>
          </a:xfrm>
          <a:custGeom>
            <a:avLst/>
            <a:gdLst>
              <a:gd name="connsiteX0" fmla="*/ 740228 w 740228"/>
              <a:gd name="connsiteY0" fmla="*/ 290286 h 290286"/>
              <a:gd name="connsiteX1" fmla="*/ 449942 w 740228"/>
              <a:gd name="connsiteY1" fmla="*/ 0 h 290286"/>
              <a:gd name="connsiteX2" fmla="*/ 0 w 740228"/>
              <a:gd name="connsiteY2" fmla="*/ 0 h 290286"/>
            </a:gdLst>
            <a:ahLst/>
            <a:cxnLst>
              <a:cxn ang="0">
                <a:pos x="connsiteX0" y="connsiteY0"/>
              </a:cxn>
              <a:cxn ang="0">
                <a:pos x="connsiteX1" y="connsiteY1"/>
              </a:cxn>
              <a:cxn ang="0">
                <a:pos x="connsiteX2" y="connsiteY2"/>
              </a:cxn>
            </a:cxnLst>
            <a:rect l="l" t="t" r="r" b="b"/>
            <a:pathLst>
              <a:path w="740228" h="290286">
                <a:moveTo>
                  <a:pt x="740228" y="290286"/>
                </a:moveTo>
                <a:lnTo>
                  <a:pt x="449942"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4" name="Freeform 53"/>
          <p:cNvSpPr/>
          <p:nvPr/>
        </p:nvSpPr>
        <p:spPr>
          <a:xfrm flipH="1">
            <a:off x="8243736" y="4757269"/>
            <a:ext cx="495418" cy="406209"/>
          </a:xfrm>
          <a:custGeom>
            <a:avLst/>
            <a:gdLst>
              <a:gd name="connsiteX0" fmla="*/ 740228 w 740228"/>
              <a:gd name="connsiteY0" fmla="*/ 290286 h 290286"/>
              <a:gd name="connsiteX1" fmla="*/ 449942 w 740228"/>
              <a:gd name="connsiteY1" fmla="*/ 0 h 290286"/>
              <a:gd name="connsiteX2" fmla="*/ 0 w 740228"/>
              <a:gd name="connsiteY2" fmla="*/ 0 h 290286"/>
            </a:gdLst>
            <a:ahLst/>
            <a:cxnLst>
              <a:cxn ang="0">
                <a:pos x="connsiteX0" y="connsiteY0"/>
              </a:cxn>
              <a:cxn ang="0">
                <a:pos x="connsiteX1" y="connsiteY1"/>
              </a:cxn>
              <a:cxn ang="0">
                <a:pos x="connsiteX2" y="connsiteY2"/>
              </a:cxn>
            </a:cxnLst>
            <a:rect l="l" t="t" r="r" b="b"/>
            <a:pathLst>
              <a:path w="740228" h="290286">
                <a:moveTo>
                  <a:pt x="740228" y="290286"/>
                </a:moveTo>
                <a:lnTo>
                  <a:pt x="449942"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Freeform 54"/>
          <p:cNvSpPr/>
          <p:nvPr/>
        </p:nvSpPr>
        <p:spPr>
          <a:xfrm flipH="1">
            <a:off x="7628196" y="3003541"/>
            <a:ext cx="437616" cy="360090"/>
          </a:xfrm>
          <a:custGeom>
            <a:avLst/>
            <a:gdLst>
              <a:gd name="connsiteX0" fmla="*/ 740228 w 740228"/>
              <a:gd name="connsiteY0" fmla="*/ 290286 h 290286"/>
              <a:gd name="connsiteX1" fmla="*/ 449942 w 740228"/>
              <a:gd name="connsiteY1" fmla="*/ 0 h 290286"/>
              <a:gd name="connsiteX2" fmla="*/ 0 w 740228"/>
              <a:gd name="connsiteY2" fmla="*/ 0 h 290286"/>
            </a:gdLst>
            <a:ahLst/>
            <a:cxnLst>
              <a:cxn ang="0">
                <a:pos x="connsiteX0" y="connsiteY0"/>
              </a:cxn>
              <a:cxn ang="0">
                <a:pos x="connsiteX1" y="connsiteY1"/>
              </a:cxn>
              <a:cxn ang="0">
                <a:pos x="connsiteX2" y="connsiteY2"/>
              </a:cxn>
            </a:cxnLst>
            <a:rect l="l" t="t" r="r" b="b"/>
            <a:pathLst>
              <a:path w="740228" h="290286">
                <a:moveTo>
                  <a:pt x="740228" y="290286"/>
                </a:moveTo>
                <a:lnTo>
                  <a:pt x="449942"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p:cNvGrpSpPr/>
          <p:nvPr/>
        </p:nvGrpSpPr>
        <p:grpSpPr>
          <a:xfrm>
            <a:off x="2076344" y="2065694"/>
            <a:ext cx="2358750" cy="836852"/>
            <a:chOff x="2076344" y="2065694"/>
            <a:chExt cx="2358750" cy="836852"/>
          </a:xfrm>
        </p:grpSpPr>
        <p:sp>
          <p:nvSpPr>
            <p:cNvPr id="56" name="TextBox 55"/>
            <p:cNvSpPr txBox="1"/>
            <p:nvPr/>
          </p:nvSpPr>
          <p:spPr>
            <a:xfrm>
              <a:off x="4250364" y="2065694"/>
              <a:ext cx="184730" cy="338554"/>
            </a:xfrm>
            <a:prstGeom prst="rect">
              <a:avLst/>
            </a:prstGeom>
            <a:noFill/>
          </p:spPr>
          <p:txBody>
            <a:bodyPr wrap="none" rtlCol="0">
              <a:spAutoFit/>
            </a:bodyPr>
            <a:lstStyle/>
            <a:p>
              <a:pPr algn="r"/>
              <a:endParaRPr lang="en-US" sz="1600" dirty="0">
                <a:solidFill>
                  <a:schemeClr val="bg1">
                    <a:lumMod val="50000"/>
                  </a:schemeClr>
                </a:solidFill>
              </a:endParaRPr>
            </a:p>
          </p:txBody>
        </p:sp>
        <p:sp>
          <p:nvSpPr>
            <p:cNvPr id="57" name="TextBox 56"/>
            <p:cNvSpPr txBox="1"/>
            <p:nvPr/>
          </p:nvSpPr>
          <p:spPr>
            <a:xfrm>
              <a:off x="2076344" y="2414079"/>
              <a:ext cx="2358749" cy="488467"/>
            </a:xfrm>
            <a:prstGeom prst="rect">
              <a:avLst/>
            </a:prstGeom>
            <a:noFill/>
          </p:spPr>
          <p:txBody>
            <a:bodyPr wrap="square" rtlCol="0">
              <a:spAutoFit/>
            </a:bodyPr>
            <a:lstStyle/>
            <a:p>
              <a:pPr>
                <a:lnSpc>
                  <a:spcPct val="110000"/>
                </a:lnSpc>
              </a:pPr>
              <a:r>
                <a:rPr lang="en-US" sz="1200" dirty="0">
                  <a:solidFill>
                    <a:schemeClr val="tx1">
                      <a:lumMod val="75000"/>
                      <a:lumOff val="25000"/>
                    </a:schemeClr>
                  </a:solidFill>
                </a:rPr>
                <a:t>Using Different Metrics to evaluate the performance of algorithms </a:t>
              </a:r>
            </a:p>
          </p:txBody>
        </p:sp>
      </p:grpSp>
      <p:grpSp>
        <p:nvGrpSpPr>
          <p:cNvPr id="9" name="Group 8"/>
          <p:cNvGrpSpPr/>
          <p:nvPr/>
        </p:nvGrpSpPr>
        <p:grpSpPr>
          <a:xfrm>
            <a:off x="596007" y="3784490"/>
            <a:ext cx="2419687" cy="552138"/>
            <a:chOff x="596007" y="3784490"/>
            <a:chExt cx="2419687" cy="552138"/>
          </a:xfrm>
        </p:grpSpPr>
        <p:sp>
          <p:nvSpPr>
            <p:cNvPr id="58" name="TextBox 57"/>
            <p:cNvSpPr txBox="1"/>
            <p:nvPr/>
          </p:nvSpPr>
          <p:spPr>
            <a:xfrm>
              <a:off x="1695909" y="3784490"/>
              <a:ext cx="1319785" cy="402546"/>
            </a:xfrm>
            <a:prstGeom prst="rect">
              <a:avLst/>
            </a:prstGeom>
            <a:noFill/>
          </p:spPr>
          <p:txBody>
            <a:bodyPr wrap="none" rtlCol="0">
              <a:spAutoFit/>
            </a:bodyPr>
            <a:lstStyle/>
            <a:p>
              <a:pPr marL="0" algn="ctr" rtl="0" eaLnBrk="1" latinLnBrk="0" hangingPunct="1">
                <a:lnSpc>
                  <a:spcPct val="120000"/>
                </a:lnSpc>
                <a:spcBef>
                  <a:spcPts val="0"/>
                </a:spcBef>
                <a:spcAft>
                  <a:spcPts val="0"/>
                </a:spcAft>
              </a:pPr>
              <a:r>
                <a:rPr lang="en-GB"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Using SMOT</a:t>
              </a:r>
              <a:endParaRPr lang="en-US" sz="1200" dirty="0">
                <a:solidFill>
                  <a:schemeClr val="tx1">
                    <a:lumMod val="75000"/>
                    <a:lumOff val="25000"/>
                  </a:schemeClr>
                </a:solidFill>
                <a:effectLst/>
              </a:endParaRPr>
            </a:p>
          </p:txBody>
        </p:sp>
        <p:sp>
          <p:nvSpPr>
            <p:cNvPr id="59" name="TextBox 58"/>
            <p:cNvSpPr txBox="1"/>
            <p:nvPr/>
          </p:nvSpPr>
          <p:spPr>
            <a:xfrm>
              <a:off x="596007" y="4037444"/>
              <a:ext cx="2358749" cy="299184"/>
            </a:xfrm>
            <a:prstGeom prst="rect">
              <a:avLst/>
            </a:prstGeom>
            <a:noFill/>
          </p:spPr>
          <p:txBody>
            <a:bodyPr wrap="square" rtlCol="0">
              <a:spAutoFit/>
            </a:bodyPr>
            <a:lstStyle/>
            <a:p>
              <a:pPr marL="0" algn="ctr" rtl="0" eaLnBrk="1" latinLnBrk="0" hangingPunct="1">
                <a:lnSpc>
                  <a:spcPct val="120000"/>
                </a:lnSpc>
                <a:spcBef>
                  <a:spcPts val="0"/>
                </a:spcBef>
                <a:spcAft>
                  <a:spcPts val="0"/>
                </a:spcAft>
              </a:pPr>
              <a:endParaRPr lang="en-US" sz="1200" dirty="0">
                <a:solidFill>
                  <a:schemeClr val="tx1">
                    <a:lumMod val="75000"/>
                    <a:lumOff val="25000"/>
                  </a:schemeClr>
                </a:solidFill>
                <a:effectLst/>
              </a:endParaRPr>
            </a:p>
          </p:txBody>
        </p:sp>
      </p:grpSp>
      <p:grpSp>
        <p:nvGrpSpPr>
          <p:cNvPr id="10" name="Group 9"/>
          <p:cNvGrpSpPr/>
          <p:nvPr/>
        </p:nvGrpSpPr>
        <p:grpSpPr>
          <a:xfrm>
            <a:off x="8246304" y="2152634"/>
            <a:ext cx="2358749" cy="1974664"/>
            <a:chOff x="8246184" y="2637792"/>
            <a:chExt cx="2358749" cy="1974664"/>
          </a:xfrm>
        </p:grpSpPr>
        <p:sp>
          <p:nvSpPr>
            <p:cNvPr id="60" name="TextBox 59"/>
            <p:cNvSpPr txBox="1"/>
            <p:nvPr/>
          </p:nvSpPr>
          <p:spPr>
            <a:xfrm>
              <a:off x="8246184" y="2637792"/>
              <a:ext cx="184731" cy="338554"/>
            </a:xfrm>
            <a:prstGeom prst="rect">
              <a:avLst/>
            </a:prstGeom>
            <a:noFill/>
          </p:spPr>
          <p:txBody>
            <a:bodyPr wrap="none" rtlCol="0">
              <a:spAutoFit/>
            </a:bodyPr>
            <a:lstStyle/>
            <a:p>
              <a:endParaRPr lang="en-US" sz="1600" dirty="0">
                <a:solidFill>
                  <a:schemeClr val="bg1">
                    <a:lumMod val="50000"/>
                  </a:schemeClr>
                </a:solidFill>
              </a:endParaRPr>
            </a:p>
          </p:txBody>
        </p:sp>
        <p:sp>
          <p:nvSpPr>
            <p:cNvPr id="61" name="TextBox 60"/>
            <p:cNvSpPr txBox="1"/>
            <p:nvPr/>
          </p:nvSpPr>
          <p:spPr>
            <a:xfrm>
              <a:off x="8246184" y="2986177"/>
              <a:ext cx="2358749" cy="1626279"/>
            </a:xfrm>
            <a:prstGeom prst="rect">
              <a:avLst/>
            </a:prstGeom>
            <a:noFill/>
          </p:spPr>
          <p:txBody>
            <a:bodyPr wrap="square" rtlCol="0">
              <a:spAutoFit/>
            </a:bodyPr>
            <a:lstStyle/>
            <a:p>
              <a:pPr algn="l" rtl="0" eaLnBrk="1" latinLnBrk="0" hangingPunct="1">
                <a:lnSpc>
                  <a:spcPct val="120000"/>
                </a:lnSpc>
                <a:spcBef>
                  <a:spcPts val="0"/>
                </a:spcBef>
                <a:spcAft>
                  <a:spcPts val="0"/>
                </a:spcAft>
                <a:buClrTx/>
                <a:buSzPts val="1600"/>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Logistic Regression</a:t>
              </a:r>
              <a:endParaRPr lang="en-US" sz="1400" dirty="0">
                <a:solidFill>
                  <a:schemeClr val="tx1">
                    <a:lumMod val="75000"/>
                    <a:lumOff val="25000"/>
                  </a:schemeClr>
                </a:solidFill>
                <a:effectLst/>
              </a:endParaRPr>
            </a:p>
            <a:p>
              <a:pPr marL="228600" indent="-228600" algn="l" rtl="0" eaLnBrk="1" latinLnBrk="0" hangingPunct="1">
                <a:lnSpc>
                  <a:spcPct val="120000"/>
                </a:lnSpc>
                <a:spcBef>
                  <a:spcPts val="0"/>
                </a:spcBef>
                <a:spcAft>
                  <a:spcPts val="0"/>
                </a:spcAft>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Decision Tree</a:t>
              </a:r>
              <a:endParaRPr lang="en-US" sz="1400" dirty="0">
                <a:solidFill>
                  <a:schemeClr val="tx1">
                    <a:lumMod val="75000"/>
                    <a:lumOff val="25000"/>
                  </a:schemeClr>
                </a:solidFill>
                <a:effectLst/>
              </a:endParaRPr>
            </a:p>
            <a:p>
              <a:pPr marL="228600" indent="-228600" algn="l" rtl="0" eaLnBrk="1" latinLnBrk="0" hangingPunct="1">
                <a:lnSpc>
                  <a:spcPct val="120000"/>
                </a:lnSpc>
                <a:spcBef>
                  <a:spcPts val="0"/>
                </a:spcBef>
                <a:spcAft>
                  <a:spcPts val="0"/>
                </a:spcAft>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Random Forest</a:t>
              </a:r>
              <a:endParaRPr lang="en-US" sz="1400" dirty="0">
                <a:solidFill>
                  <a:schemeClr val="tx1">
                    <a:lumMod val="75000"/>
                    <a:lumOff val="25000"/>
                  </a:schemeClr>
                </a:solidFill>
                <a:effectLst/>
              </a:endParaRPr>
            </a:p>
            <a:p>
              <a:pPr marL="228600" indent="-228600" algn="l" rtl="0" eaLnBrk="1" latinLnBrk="0" hangingPunct="1">
                <a:lnSpc>
                  <a:spcPct val="120000"/>
                </a:lnSpc>
                <a:spcBef>
                  <a:spcPts val="0"/>
                </a:spcBef>
                <a:spcAft>
                  <a:spcPts val="0"/>
                </a:spcAft>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Support Vector Machin (SVM)</a:t>
              </a:r>
              <a:endParaRPr lang="en-US" sz="1400" dirty="0">
                <a:solidFill>
                  <a:schemeClr val="tx1">
                    <a:lumMod val="75000"/>
                    <a:lumOff val="25000"/>
                  </a:schemeClr>
                </a:solidFill>
                <a:effectLst/>
              </a:endParaRPr>
            </a:p>
            <a:p>
              <a:pPr marL="228600" indent="-228600" algn="l" rtl="0" eaLnBrk="1" latinLnBrk="0" hangingPunct="1">
                <a:lnSpc>
                  <a:spcPct val="120000"/>
                </a:lnSpc>
                <a:spcBef>
                  <a:spcPts val="0"/>
                </a:spcBef>
                <a:spcAft>
                  <a:spcPts val="0"/>
                </a:spcAft>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Neural Network</a:t>
              </a:r>
              <a:endParaRPr lang="en-US" sz="1400" dirty="0">
                <a:solidFill>
                  <a:schemeClr val="tx1">
                    <a:lumMod val="75000"/>
                    <a:lumOff val="25000"/>
                  </a:schemeClr>
                </a:solidFill>
                <a:effectLst/>
              </a:endParaRPr>
            </a:p>
            <a:p>
              <a:pPr marL="228600" indent="-228600" algn="l" rtl="0" eaLnBrk="1" latinLnBrk="0" hangingPunct="1">
                <a:lnSpc>
                  <a:spcPct val="120000"/>
                </a:lnSpc>
                <a:spcBef>
                  <a:spcPts val="0"/>
                </a:spcBef>
                <a:spcAft>
                  <a:spcPts val="0"/>
                </a:spcAft>
              </a:pPr>
              <a:r>
                <a:rPr lang="en-GB" sz="1400" kern="1200" dirty="0" err="1">
                  <a:solidFill>
                    <a:schemeClr val="tx1">
                      <a:lumMod val="75000"/>
                      <a:lumOff val="25000"/>
                    </a:schemeClr>
                  </a:solidFill>
                  <a:effectLst/>
                  <a:latin typeface="Calibri" panose="020F0502020204030204" pitchFamily="34" charset="0"/>
                  <a:ea typeface="+mn-ea"/>
                  <a:cs typeface="Segoe UI Light" panose="020B0502040204020203" pitchFamily="34" charset="0"/>
                </a:rPr>
                <a:t>XGBoost</a:t>
              </a: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 Classifier</a:t>
              </a:r>
              <a:endParaRPr lang="en-US" sz="1400" dirty="0">
                <a:solidFill>
                  <a:schemeClr val="tx1">
                    <a:lumMod val="75000"/>
                    <a:lumOff val="25000"/>
                  </a:schemeClr>
                </a:solidFill>
                <a:effectLst/>
              </a:endParaRPr>
            </a:p>
          </p:txBody>
        </p:sp>
      </p:grpSp>
      <p:grpSp>
        <p:nvGrpSpPr>
          <p:cNvPr id="8" name="Group 7"/>
          <p:cNvGrpSpPr/>
          <p:nvPr/>
        </p:nvGrpSpPr>
        <p:grpSpPr>
          <a:xfrm>
            <a:off x="8863420" y="4402214"/>
            <a:ext cx="2358749" cy="1805130"/>
            <a:chOff x="8863420" y="4402214"/>
            <a:chExt cx="2358749" cy="1805130"/>
          </a:xfrm>
        </p:grpSpPr>
        <p:sp>
          <p:nvSpPr>
            <p:cNvPr id="62" name="TextBox 61"/>
            <p:cNvSpPr txBox="1"/>
            <p:nvPr/>
          </p:nvSpPr>
          <p:spPr>
            <a:xfrm>
              <a:off x="8936827" y="4402214"/>
              <a:ext cx="184731" cy="338554"/>
            </a:xfrm>
            <a:prstGeom prst="rect">
              <a:avLst/>
            </a:prstGeom>
            <a:noFill/>
          </p:spPr>
          <p:txBody>
            <a:bodyPr wrap="none" rtlCol="0">
              <a:spAutoFit/>
            </a:bodyPr>
            <a:lstStyle/>
            <a:p>
              <a:endParaRPr lang="en-US" sz="1600" dirty="0">
                <a:solidFill>
                  <a:schemeClr val="bg1">
                    <a:lumMod val="50000"/>
                  </a:schemeClr>
                </a:solidFill>
              </a:endParaRPr>
            </a:p>
          </p:txBody>
        </p:sp>
        <p:sp>
          <p:nvSpPr>
            <p:cNvPr id="63" name="TextBox 62"/>
            <p:cNvSpPr txBox="1"/>
            <p:nvPr/>
          </p:nvSpPr>
          <p:spPr>
            <a:xfrm>
              <a:off x="8863420" y="5356662"/>
              <a:ext cx="2358749" cy="850682"/>
            </a:xfrm>
            <a:prstGeom prst="rect">
              <a:avLst/>
            </a:prstGeom>
            <a:noFill/>
          </p:spPr>
          <p:txBody>
            <a:bodyPr wrap="square" rtlCol="0">
              <a:spAutoFit/>
            </a:bodyPr>
            <a:lstStyle/>
            <a:p>
              <a:pPr marL="0" algn="l" rtl="0" eaLnBrk="1" latinLnBrk="0" hangingPunct="1">
                <a:lnSpc>
                  <a:spcPct val="120000"/>
                </a:lnSpc>
                <a:spcBef>
                  <a:spcPts val="0"/>
                </a:spcBef>
                <a:spcAft>
                  <a:spcPts val="0"/>
                </a:spcAft>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-Deleting duplicates</a:t>
              </a:r>
              <a:endParaRPr lang="en-US" sz="1400" dirty="0">
                <a:solidFill>
                  <a:schemeClr val="tx1">
                    <a:lumMod val="75000"/>
                    <a:lumOff val="25000"/>
                  </a:schemeClr>
                </a:solidFill>
                <a:effectLst/>
              </a:endParaRPr>
            </a:p>
            <a:p>
              <a:pPr marL="0" algn="l" rtl="0" eaLnBrk="1" latinLnBrk="0" hangingPunct="1">
                <a:lnSpc>
                  <a:spcPct val="120000"/>
                </a:lnSpc>
                <a:spcBef>
                  <a:spcPts val="0"/>
                </a:spcBef>
                <a:spcAft>
                  <a:spcPts val="0"/>
                </a:spcAft>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-Dropping null values</a:t>
              </a:r>
              <a:endParaRPr lang="en-US" sz="1400" dirty="0">
                <a:solidFill>
                  <a:schemeClr val="tx1">
                    <a:lumMod val="75000"/>
                    <a:lumOff val="25000"/>
                  </a:schemeClr>
                </a:solidFill>
                <a:effectLst/>
              </a:endParaRPr>
            </a:p>
            <a:p>
              <a:pPr marL="0" algn="l" rtl="0" eaLnBrk="1" latinLnBrk="0" hangingPunct="1">
                <a:lnSpc>
                  <a:spcPct val="120000"/>
                </a:lnSpc>
                <a:spcBef>
                  <a:spcPts val="0"/>
                </a:spcBef>
                <a:spcAft>
                  <a:spcPts val="0"/>
                </a:spcAft>
              </a:pPr>
              <a:r>
                <a:rPr lang="en-GB" sz="1400" kern="1200" dirty="0">
                  <a:solidFill>
                    <a:schemeClr val="tx1">
                      <a:lumMod val="75000"/>
                      <a:lumOff val="25000"/>
                    </a:schemeClr>
                  </a:solidFill>
                  <a:effectLst/>
                  <a:latin typeface="Calibri" panose="020F0502020204030204" pitchFamily="34" charset="0"/>
                  <a:ea typeface="+mn-ea"/>
                  <a:cs typeface="Segoe UI Light" panose="020B0502040204020203" pitchFamily="34" charset="0"/>
                </a:rPr>
                <a:t>-Scaling the Amount column</a:t>
              </a:r>
              <a:endParaRPr lang="en-US" sz="1400" dirty="0">
                <a:solidFill>
                  <a:schemeClr val="tx1">
                    <a:lumMod val="75000"/>
                    <a:lumOff val="25000"/>
                  </a:schemeClr>
                </a:solidFill>
                <a:effectLst/>
              </a:endParaRPr>
            </a:p>
          </p:txBody>
        </p:sp>
      </p:grpSp>
      <p:grpSp>
        <p:nvGrpSpPr>
          <p:cNvPr id="4" name="Group 3"/>
          <p:cNvGrpSpPr/>
          <p:nvPr/>
        </p:nvGrpSpPr>
        <p:grpSpPr>
          <a:xfrm>
            <a:off x="7383745" y="4999422"/>
            <a:ext cx="1112446" cy="1160180"/>
            <a:chOff x="7383745" y="4999422"/>
            <a:chExt cx="1112446" cy="1160180"/>
          </a:xfrm>
        </p:grpSpPr>
        <p:sp>
          <p:nvSpPr>
            <p:cNvPr id="37" name="Oval 29"/>
            <p:cNvSpPr>
              <a:spLocks noChangeArrowheads="1"/>
            </p:cNvSpPr>
            <p:nvPr/>
          </p:nvSpPr>
          <p:spPr bwMode="auto">
            <a:xfrm>
              <a:off x="7404495" y="5076102"/>
              <a:ext cx="1083500" cy="1083500"/>
            </a:xfrm>
            <a:prstGeom prst="ellipse">
              <a:avLst/>
            </a:prstGeom>
            <a:solidFill>
              <a:schemeClr val="accent4"/>
            </a:solidFill>
            <a:ln>
              <a:noFill/>
            </a:ln>
            <a:effectLst>
              <a:outerShdw blurRad="139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0" rIns="0" bIns="54864" rtlCol="0" anchor="ctr"/>
            <a:lstStyle/>
            <a:p>
              <a:pPr algn="ctr"/>
              <a:endParaRPr lang="en-US" sz="3200" dirty="0">
                <a:solidFill>
                  <a:srgbClr val="FFFFFF"/>
                </a:solidFill>
                <a:latin typeface="Flaticon" panose="02000603000000000000" pitchFamily="2" charset="0"/>
              </a:endParaRPr>
            </a:p>
          </p:txBody>
        </p:sp>
        <p:sp>
          <p:nvSpPr>
            <p:cNvPr id="50" name="TextBox 49">
              <a:extLst>
                <a:ext uri="{FF2B5EF4-FFF2-40B4-BE49-F238E27FC236}">
                  <a16:creationId xmlns:a16="http://schemas.microsoft.com/office/drawing/2014/main" id="{122454A8-805A-4F44-9F79-87176C585449}"/>
                </a:ext>
              </a:extLst>
            </p:cNvPr>
            <p:cNvSpPr txBox="1"/>
            <p:nvPr/>
          </p:nvSpPr>
          <p:spPr>
            <a:xfrm>
              <a:off x="7383745" y="4999422"/>
              <a:ext cx="1112446" cy="1109214"/>
            </a:xfrm>
            <a:prstGeom prst="rect">
              <a:avLst/>
            </a:prstGeom>
            <a:noFill/>
          </p:spPr>
          <p:txBody>
            <a:bodyPr wrap="square" rtlCol="0">
              <a:spAutoFit/>
            </a:bodyPr>
            <a:lstStyle/>
            <a:p>
              <a:pPr marL="0" algn="ctr" rtl="0" eaLnBrk="1" latinLnBrk="0" hangingPunct="1">
                <a:lnSpc>
                  <a:spcPct val="120000"/>
                </a:lnSpc>
                <a:spcBef>
                  <a:spcPts val="0"/>
                </a:spcBef>
                <a:spcAft>
                  <a:spcPts val="0"/>
                </a:spcAft>
              </a:pPr>
              <a:r>
                <a:rPr lang="en-US" sz="1400" b="1" kern="1200" dirty="0">
                  <a:solidFill>
                    <a:srgbClr val="FFFFFF"/>
                  </a:solidFill>
                  <a:effectLst/>
                  <a:latin typeface="Calibri" panose="020F0502020204030204" pitchFamily="34" charset="0"/>
                  <a:ea typeface="+mn-ea"/>
                  <a:cs typeface="Segoe UI Light" panose="020B0502040204020203" pitchFamily="34" charset="0"/>
                </a:rPr>
                <a:t>Data exploring and cleaning</a:t>
              </a:r>
              <a:endParaRPr lang="en-US" sz="1400" dirty="0">
                <a:effectLst/>
              </a:endParaRPr>
            </a:p>
          </p:txBody>
        </p:sp>
      </p:grpSp>
      <p:grpSp>
        <p:nvGrpSpPr>
          <p:cNvPr id="5" name="Group 4"/>
          <p:cNvGrpSpPr/>
          <p:nvPr/>
        </p:nvGrpSpPr>
        <p:grpSpPr>
          <a:xfrm>
            <a:off x="3033008" y="4494964"/>
            <a:ext cx="1219993" cy="985764"/>
            <a:chOff x="3352453" y="4393042"/>
            <a:chExt cx="915980" cy="814202"/>
          </a:xfrm>
        </p:grpSpPr>
        <p:sp>
          <p:nvSpPr>
            <p:cNvPr id="39" name="Oval 31"/>
            <p:cNvSpPr>
              <a:spLocks noChangeArrowheads="1"/>
            </p:cNvSpPr>
            <p:nvPr/>
          </p:nvSpPr>
          <p:spPr bwMode="auto">
            <a:xfrm>
              <a:off x="3422522" y="4393042"/>
              <a:ext cx="814202" cy="814202"/>
            </a:xfrm>
            <a:prstGeom prst="ellipse">
              <a:avLst/>
            </a:prstGeom>
            <a:solidFill>
              <a:srgbClr val="00B050"/>
            </a:solidFill>
            <a:ln>
              <a:noFill/>
            </a:ln>
            <a:effectLst>
              <a:outerShdw blurRad="139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600" dirty="0">
                <a:solidFill>
                  <a:schemeClr val="bg1">
                    <a:lumMod val="50000"/>
                  </a:schemeClr>
                </a:solidFill>
                <a:latin typeface="Flaticon" panose="02000603000000000000" pitchFamily="2" charset="0"/>
              </a:endParaRPr>
            </a:p>
          </p:txBody>
        </p:sp>
        <p:sp>
          <p:nvSpPr>
            <p:cNvPr id="68" name="TextBox 67">
              <a:extLst>
                <a:ext uri="{FF2B5EF4-FFF2-40B4-BE49-F238E27FC236}">
                  <a16:creationId xmlns:a16="http://schemas.microsoft.com/office/drawing/2014/main" id="{0F600BC2-93F9-4C75-BDF3-BE523D825200}"/>
                </a:ext>
              </a:extLst>
            </p:cNvPr>
            <p:cNvSpPr txBox="1"/>
            <p:nvPr/>
          </p:nvSpPr>
          <p:spPr>
            <a:xfrm>
              <a:off x="3352453" y="4585070"/>
              <a:ext cx="915980" cy="430147"/>
            </a:xfrm>
            <a:prstGeom prst="rect">
              <a:avLst/>
            </a:prstGeom>
            <a:noFill/>
          </p:spPr>
          <p:txBody>
            <a:bodyPr wrap="square" rtlCol="0">
              <a:spAutoFit/>
            </a:bodyPr>
            <a:lstStyle/>
            <a:p>
              <a:pPr marL="0" algn="ctr" rtl="0" eaLnBrk="1" latinLnBrk="0" hangingPunct="1">
                <a:lnSpc>
                  <a:spcPct val="120000"/>
                </a:lnSpc>
                <a:spcBef>
                  <a:spcPts val="0"/>
                </a:spcBef>
                <a:spcAft>
                  <a:spcPts val="0"/>
                </a:spcAft>
              </a:pPr>
              <a:r>
                <a:rPr lang="en-GB" sz="1200" b="1" kern="1200" dirty="0">
                  <a:solidFill>
                    <a:srgbClr val="FFFFFF"/>
                  </a:solidFill>
                  <a:effectLst/>
                  <a:latin typeface="Calibri" panose="020F0502020204030204" pitchFamily="34" charset="0"/>
                  <a:ea typeface="+mn-ea"/>
                  <a:cs typeface="Segoe UI Light" panose="020B0502040204020203" pitchFamily="34" charset="0"/>
                </a:rPr>
                <a:t>Data Imbalance fixing</a:t>
              </a:r>
              <a:endParaRPr lang="en-US" sz="1200" dirty="0">
                <a:effectLst/>
              </a:endParaRPr>
            </a:p>
          </p:txBody>
        </p:sp>
      </p:grpSp>
      <p:grpSp>
        <p:nvGrpSpPr>
          <p:cNvPr id="6" name="Group 5"/>
          <p:cNvGrpSpPr/>
          <p:nvPr/>
        </p:nvGrpSpPr>
        <p:grpSpPr>
          <a:xfrm>
            <a:off x="7169000" y="3070335"/>
            <a:ext cx="1201207" cy="1028689"/>
            <a:chOff x="6957460" y="3305187"/>
            <a:chExt cx="944736" cy="775925"/>
          </a:xfrm>
        </p:grpSpPr>
        <p:sp>
          <p:nvSpPr>
            <p:cNvPr id="49" name="Oval 32"/>
            <p:cNvSpPr>
              <a:spLocks noChangeArrowheads="1"/>
            </p:cNvSpPr>
            <p:nvPr/>
          </p:nvSpPr>
          <p:spPr bwMode="auto">
            <a:xfrm>
              <a:off x="7042359" y="3305187"/>
              <a:ext cx="775925" cy="775925"/>
            </a:xfrm>
            <a:prstGeom prst="ellipse">
              <a:avLst/>
            </a:prstGeom>
            <a:solidFill>
              <a:schemeClr val="accent2"/>
            </a:solidFill>
            <a:ln>
              <a:noFill/>
            </a:ln>
            <a:effectLst>
              <a:outerShdw blurRad="139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200" dirty="0">
                <a:solidFill>
                  <a:srgbClr val="FFFFFF"/>
                </a:solidFill>
                <a:latin typeface="Flaticon" panose="02000603000000000000" pitchFamily="2" charset="0"/>
              </a:endParaRPr>
            </a:p>
          </p:txBody>
        </p:sp>
        <p:sp>
          <p:nvSpPr>
            <p:cNvPr id="69" name="TextBox 68">
              <a:extLst>
                <a:ext uri="{FF2B5EF4-FFF2-40B4-BE49-F238E27FC236}">
                  <a16:creationId xmlns:a16="http://schemas.microsoft.com/office/drawing/2014/main" id="{450B1702-DE12-42FD-BB48-B4E73AC26D9B}"/>
                </a:ext>
              </a:extLst>
            </p:cNvPr>
            <p:cNvSpPr txBox="1"/>
            <p:nvPr/>
          </p:nvSpPr>
          <p:spPr>
            <a:xfrm>
              <a:off x="6957460" y="3449865"/>
              <a:ext cx="944736" cy="520784"/>
            </a:xfrm>
            <a:prstGeom prst="rect">
              <a:avLst/>
            </a:prstGeom>
            <a:noFill/>
          </p:spPr>
          <p:txBody>
            <a:bodyPr wrap="square" rtlCol="0">
              <a:spAutoFit/>
            </a:bodyPr>
            <a:lstStyle/>
            <a:p>
              <a:pPr marL="0" algn="ctr" rtl="0" eaLnBrk="1" latinLnBrk="0" hangingPunct="1">
                <a:lnSpc>
                  <a:spcPct val="120000"/>
                </a:lnSpc>
                <a:spcBef>
                  <a:spcPts val="0"/>
                </a:spcBef>
                <a:spcAft>
                  <a:spcPts val="0"/>
                </a:spcAft>
              </a:pPr>
              <a:r>
                <a:rPr lang="en-US" sz="1200" b="1" kern="1200" dirty="0">
                  <a:solidFill>
                    <a:srgbClr val="FFFFFF"/>
                  </a:solidFill>
                  <a:effectLst/>
                  <a:latin typeface="Calibri" panose="020F0502020204030204" pitchFamily="34" charset="0"/>
                  <a:ea typeface="+mn-ea"/>
                  <a:cs typeface="Segoe UI Light" panose="020B0502040204020203" pitchFamily="34" charset="0"/>
                </a:rPr>
                <a:t>Applying Algorithms</a:t>
              </a:r>
              <a:endParaRPr lang="en-US" sz="1200" dirty="0">
                <a:effectLst/>
              </a:endParaRPr>
            </a:p>
          </p:txBody>
        </p:sp>
      </p:grpSp>
      <p:grpSp>
        <p:nvGrpSpPr>
          <p:cNvPr id="7" name="Group 6"/>
          <p:cNvGrpSpPr/>
          <p:nvPr/>
        </p:nvGrpSpPr>
        <p:grpSpPr>
          <a:xfrm>
            <a:off x="4079474" y="2355394"/>
            <a:ext cx="1736257" cy="961017"/>
            <a:chOff x="4661278" y="2793413"/>
            <a:chExt cx="1035894" cy="535743"/>
          </a:xfrm>
        </p:grpSpPr>
        <p:sp>
          <p:nvSpPr>
            <p:cNvPr id="51" name="Oval 33"/>
            <p:cNvSpPr>
              <a:spLocks noChangeArrowheads="1"/>
            </p:cNvSpPr>
            <p:nvPr/>
          </p:nvSpPr>
          <p:spPr bwMode="auto">
            <a:xfrm>
              <a:off x="4911354" y="2793413"/>
              <a:ext cx="535742" cy="535743"/>
            </a:xfrm>
            <a:prstGeom prst="ellipse">
              <a:avLst/>
            </a:prstGeom>
            <a:solidFill>
              <a:schemeClr val="accent1"/>
            </a:solidFill>
            <a:ln>
              <a:noFill/>
            </a:ln>
            <a:effectLst>
              <a:outerShdw blurRad="139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latin typeface="Flaticon" panose="02000603000000000000" pitchFamily="2" charset="0"/>
              </a:endParaRPr>
            </a:p>
          </p:txBody>
        </p:sp>
        <p:sp>
          <p:nvSpPr>
            <p:cNvPr id="70" name="TextBox 69">
              <a:extLst>
                <a:ext uri="{FF2B5EF4-FFF2-40B4-BE49-F238E27FC236}">
                  <a16:creationId xmlns:a16="http://schemas.microsoft.com/office/drawing/2014/main" id="{940B81B6-65C3-4AC4-841A-69579358D7EC}"/>
                </a:ext>
              </a:extLst>
            </p:cNvPr>
            <p:cNvSpPr txBox="1"/>
            <p:nvPr/>
          </p:nvSpPr>
          <p:spPr>
            <a:xfrm>
              <a:off x="4661278" y="2922784"/>
              <a:ext cx="1035894" cy="257367"/>
            </a:xfrm>
            <a:prstGeom prst="rect">
              <a:avLst/>
            </a:prstGeom>
            <a:noFill/>
          </p:spPr>
          <p:txBody>
            <a:bodyPr wrap="square" rtlCol="0">
              <a:spAutoFit/>
            </a:bodyPr>
            <a:lstStyle/>
            <a:p>
              <a:pPr algn="ctr"/>
              <a:r>
                <a:rPr lang="en-GB" sz="1200" dirty="0">
                  <a:solidFill>
                    <a:schemeClr val="tx1">
                      <a:lumMod val="75000"/>
                      <a:lumOff val="25000"/>
                    </a:schemeClr>
                  </a:solidFill>
                </a:rPr>
                <a:t>Testing</a:t>
              </a:r>
            </a:p>
            <a:p>
              <a:pPr algn="ctr"/>
              <a:r>
                <a:rPr lang="en-GB" sz="1200" dirty="0">
                  <a:solidFill>
                    <a:schemeClr val="tx1">
                      <a:lumMod val="75000"/>
                      <a:lumOff val="25000"/>
                    </a:schemeClr>
                  </a:solidFill>
                </a:rPr>
                <a:t> and Results</a:t>
              </a:r>
              <a:endParaRPr lang="id-ID" sz="1200" dirty="0">
                <a:solidFill>
                  <a:schemeClr val="tx1">
                    <a:lumMod val="75000"/>
                    <a:lumOff val="25000"/>
                  </a:schemeClr>
                </a:solidFill>
              </a:endParaRPr>
            </a:p>
          </p:txBody>
        </p:sp>
      </p:grpSp>
      <p:grpSp>
        <p:nvGrpSpPr>
          <p:cNvPr id="41" name="Group 40">
            <a:extLst>
              <a:ext uri="{FF2B5EF4-FFF2-40B4-BE49-F238E27FC236}">
                <a16:creationId xmlns:a16="http://schemas.microsoft.com/office/drawing/2014/main" id="{F14ACE15-41F2-403C-9D34-21BF78F27791}"/>
              </a:ext>
            </a:extLst>
          </p:cNvPr>
          <p:cNvGrpSpPr/>
          <p:nvPr/>
        </p:nvGrpSpPr>
        <p:grpSpPr>
          <a:xfrm>
            <a:off x="3784139" y="309092"/>
            <a:ext cx="4623722" cy="781142"/>
            <a:chOff x="4163815" y="482545"/>
            <a:chExt cx="4623722" cy="781142"/>
          </a:xfrm>
        </p:grpSpPr>
        <p:sp>
          <p:nvSpPr>
            <p:cNvPr id="44" name="Rectangle 43">
              <a:extLst>
                <a:ext uri="{FF2B5EF4-FFF2-40B4-BE49-F238E27FC236}">
                  <a16:creationId xmlns:a16="http://schemas.microsoft.com/office/drawing/2014/main" id="{46FA8388-4255-4620-89D7-F82E320C429A}"/>
                </a:ext>
              </a:extLst>
            </p:cNvPr>
            <p:cNvSpPr/>
            <p:nvPr/>
          </p:nvSpPr>
          <p:spPr>
            <a:xfrm>
              <a:off x="4163815" y="617356"/>
              <a:ext cx="4623722" cy="646331"/>
            </a:xfrm>
            <a:prstGeom prst="rect">
              <a:avLst/>
            </a:prstGeom>
          </p:spPr>
          <p:txBody>
            <a:bodyPr wrap="square">
              <a:spAutoFit/>
            </a:bodyPr>
            <a:lstStyle/>
            <a:p>
              <a:pPr algn="ctr"/>
              <a:r>
                <a:rPr lang="en-GB" sz="3600" b="1" dirty="0">
                  <a:solidFill>
                    <a:schemeClr val="tx1">
                      <a:lumMod val="95000"/>
                      <a:lumOff val="5000"/>
                    </a:schemeClr>
                  </a:solidFill>
                  <a:cs typeface="Lato Heavy" panose="020F0902020204030203" pitchFamily="34" charset="0"/>
                </a:rPr>
                <a:t>Approach</a:t>
              </a:r>
              <a:endParaRPr lang="id-ID" sz="3600" b="1" dirty="0">
                <a:solidFill>
                  <a:schemeClr val="accent1"/>
                </a:solidFill>
                <a:cs typeface="Lato Heavy" panose="020F0902020204030203" pitchFamily="34" charset="0"/>
              </a:endParaRPr>
            </a:p>
          </p:txBody>
        </p:sp>
        <p:sp>
          <p:nvSpPr>
            <p:cNvPr id="46" name="Rectangle 45">
              <a:extLst>
                <a:ext uri="{FF2B5EF4-FFF2-40B4-BE49-F238E27FC236}">
                  <a16:creationId xmlns:a16="http://schemas.microsoft.com/office/drawing/2014/main" id="{78DCF507-13EF-4566-9EC6-FA9B5FF9ABF2}"/>
                </a:ext>
              </a:extLst>
            </p:cNvPr>
            <p:cNvSpPr/>
            <p:nvPr/>
          </p:nvSpPr>
          <p:spPr>
            <a:xfrm>
              <a:off x="4284799" y="482545"/>
              <a:ext cx="4381755" cy="276999"/>
            </a:xfrm>
            <a:prstGeom prst="rect">
              <a:avLst/>
            </a:prstGeom>
          </p:spPr>
          <p:txBody>
            <a:bodyPr wrap="square">
              <a:spAutoFit/>
            </a:bodyPr>
            <a:lstStyle/>
            <a:p>
              <a:pPr algn="ctr"/>
              <a:endParaRPr lang="id-ID" sz="1200" spc="300" dirty="0">
                <a:solidFill>
                  <a:schemeClr val="bg1">
                    <a:lumMod val="75000"/>
                  </a:schemeClr>
                </a:solidFill>
                <a:cs typeface="Lato Light" panose="020F0402020204030203" pitchFamily="34" charset="0"/>
              </a:endParaRPr>
            </a:p>
          </p:txBody>
        </p:sp>
      </p:grpSp>
    </p:spTree>
    <p:extLst>
      <p:ext uri="{BB962C8B-B14F-4D97-AF65-F5344CB8AC3E}">
        <p14:creationId xmlns:p14="http://schemas.microsoft.com/office/powerpoint/2010/main" val="15565433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250"/>
                                        <p:tgtEl>
                                          <p:spTgt spid="2"/>
                                        </p:tgtEl>
                                      </p:cBhvr>
                                    </p:animEffect>
                                  </p:childTnLst>
                                </p:cTn>
                              </p:par>
                            </p:childTnLst>
                          </p:cTn>
                        </p:par>
                        <p:par>
                          <p:cTn id="12" fill="hold">
                            <p:stCondLst>
                              <p:cond delay="175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2250"/>
                            </p:stCondLst>
                            <p:childTnLst>
                              <p:par>
                                <p:cTn id="19" presetID="22" presetClass="entr" presetSubtype="8"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childTnLst>
                          </p:cTn>
                        </p:par>
                        <p:par>
                          <p:cTn id="22" fill="hold">
                            <p:stCondLst>
                              <p:cond delay="275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3250"/>
                            </p:stCondLst>
                            <p:childTnLst>
                              <p:par>
                                <p:cTn id="27" presetID="53" presetClass="entr" presetSubtype="16"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par>
                          <p:cTn id="32" fill="hold">
                            <p:stCondLst>
                              <p:cond delay="3750"/>
                            </p:stCondLst>
                            <p:childTnLst>
                              <p:par>
                                <p:cTn id="33" presetID="22" presetClass="entr" presetSubtype="2"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right)">
                                      <p:cBhvr>
                                        <p:cTn id="35" dur="500"/>
                                        <p:tgtEl>
                                          <p:spTgt spid="53"/>
                                        </p:tgtEl>
                                      </p:cBhvr>
                                    </p:animEffect>
                                  </p:childTnLst>
                                </p:cTn>
                              </p:par>
                            </p:childTnLst>
                          </p:cTn>
                        </p:par>
                        <p:par>
                          <p:cTn id="36" fill="hold">
                            <p:stCondLst>
                              <p:cond delay="4250"/>
                            </p:stCondLst>
                            <p:childTnLst>
                              <p:par>
                                <p:cTn id="37" presetID="22" presetClass="entr" presetSubtype="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4750"/>
                            </p:stCondLst>
                            <p:childTnLst>
                              <p:par>
                                <p:cTn id="41" presetID="53" presetClass="entr" presetSubtype="16"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par>
                          <p:cTn id="50" fill="hold">
                            <p:stCondLst>
                              <p:cond delay="5750"/>
                            </p:stCondLst>
                            <p:childTnLst>
                              <p:par>
                                <p:cTn id="51" presetID="2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par>
                          <p:cTn id="54" fill="hold">
                            <p:stCondLst>
                              <p:cond delay="6250"/>
                            </p:stCondLst>
                            <p:childTnLst>
                              <p:par>
                                <p:cTn id="55" presetID="53" presetClass="entr" presetSubtype="16"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par>
                          <p:cTn id="60" fill="hold">
                            <p:stCondLst>
                              <p:cond delay="6750"/>
                            </p:stCondLst>
                            <p:childTnLst>
                              <p:par>
                                <p:cTn id="61" presetID="22" presetClass="entr" presetSubtype="2"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wipe(right)">
                                      <p:cBhvr>
                                        <p:cTn id="63" dur="500"/>
                                        <p:tgtEl>
                                          <p:spTgt spid="52"/>
                                        </p:tgtEl>
                                      </p:cBhvr>
                                    </p:animEffect>
                                  </p:childTnLst>
                                </p:cTn>
                              </p:par>
                            </p:childTnLst>
                          </p:cTn>
                        </p:par>
                        <p:par>
                          <p:cTn id="64" fill="hold">
                            <p:stCondLst>
                              <p:cond delay="7250"/>
                            </p:stCondLst>
                            <p:childTnLst>
                              <p:par>
                                <p:cTn id="65" presetID="22" presetClass="entr" presetSubtype="2"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right)">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F4E983-9C0D-4882-80E2-50F8C6533F4B}"/>
              </a:ext>
            </a:extLst>
          </p:cNvPr>
          <p:cNvSpPr/>
          <p:nvPr/>
        </p:nvSpPr>
        <p:spPr>
          <a:xfrm>
            <a:off x="8582024" y="0"/>
            <a:ext cx="3619500" cy="6858000"/>
          </a:xfrm>
          <a:prstGeom prst="rect">
            <a:avLst/>
          </a:prstGeom>
          <a:gradFill flip="none" rotWithShape="1">
            <a:gsLst>
              <a:gs pos="2000">
                <a:schemeClr val="accent2">
                  <a:alpha val="80000"/>
                </a:schemeClr>
              </a:gs>
              <a:gs pos="100000">
                <a:schemeClr val="accent1">
                  <a:lumMod val="50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3"/>
          <p:cNvSpPr/>
          <p:nvPr/>
        </p:nvSpPr>
        <p:spPr>
          <a:xfrm>
            <a:off x="0" y="4153166"/>
            <a:ext cx="3003814" cy="2704834"/>
          </a:xfrm>
          <a:custGeom>
            <a:avLst/>
            <a:gdLst>
              <a:gd name="connsiteX0" fmla="*/ 1216295 w 3003814"/>
              <a:gd name="connsiteY0" fmla="*/ 0 h 2704834"/>
              <a:gd name="connsiteX1" fmla="*/ 3003814 w 3003814"/>
              <a:gd name="connsiteY1" fmla="*/ 1787519 h 2704834"/>
              <a:gd name="connsiteX2" fmla="*/ 2788070 w 3003814"/>
              <a:gd name="connsiteY2" fmla="*/ 2639557 h 2704834"/>
              <a:gd name="connsiteX3" fmla="*/ 2748413 w 3003814"/>
              <a:gd name="connsiteY3" fmla="*/ 2704834 h 2704834"/>
              <a:gd name="connsiteX4" fmla="*/ 1996884 w 3003814"/>
              <a:gd name="connsiteY4" fmla="*/ 2704834 h 2704834"/>
              <a:gd name="connsiteX5" fmla="*/ 2068510 w 3003814"/>
              <a:gd name="connsiteY5" fmla="*/ 2639735 h 2704834"/>
              <a:gd name="connsiteX6" fmla="*/ 2421510 w 3003814"/>
              <a:gd name="connsiteY6" fmla="*/ 1787519 h 2704834"/>
              <a:gd name="connsiteX7" fmla="*/ 1216294 w 3003814"/>
              <a:gd name="connsiteY7" fmla="*/ 582303 h 2704834"/>
              <a:gd name="connsiteX8" fmla="*/ 11078 w 3003814"/>
              <a:gd name="connsiteY8" fmla="*/ 1787519 h 2704834"/>
              <a:gd name="connsiteX9" fmla="*/ 364078 w 3003814"/>
              <a:gd name="connsiteY9" fmla="*/ 2639735 h 2704834"/>
              <a:gd name="connsiteX10" fmla="*/ 435705 w 3003814"/>
              <a:gd name="connsiteY10" fmla="*/ 2704834 h 2704834"/>
              <a:gd name="connsiteX11" fmla="*/ 0 w 3003814"/>
              <a:gd name="connsiteY11" fmla="*/ 2704834 h 2704834"/>
              <a:gd name="connsiteX12" fmla="*/ 0 w 3003814"/>
              <a:gd name="connsiteY12" fmla="*/ 480226 h 2704834"/>
              <a:gd name="connsiteX13" fmla="*/ 79267 w 3003814"/>
              <a:gd name="connsiteY13" fmla="*/ 408183 h 2704834"/>
              <a:gd name="connsiteX14" fmla="*/ 1216295 w 3003814"/>
              <a:gd name="connsiteY14" fmla="*/ 0 h 27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3814" h="2704834">
                <a:moveTo>
                  <a:pt x="1216295" y="0"/>
                </a:moveTo>
                <a:cubicBezTo>
                  <a:pt x="2203514" y="0"/>
                  <a:pt x="3003814" y="800300"/>
                  <a:pt x="3003814" y="1787519"/>
                </a:cubicBezTo>
                <a:cubicBezTo>
                  <a:pt x="3003814" y="2096025"/>
                  <a:pt x="2925660" y="2386277"/>
                  <a:pt x="2788070" y="2639557"/>
                </a:cubicBezTo>
                <a:lnTo>
                  <a:pt x="2748413" y="2704834"/>
                </a:lnTo>
                <a:lnTo>
                  <a:pt x="1996884" y="2704834"/>
                </a:lnTo>
                <a:lnTo>
                  <a:pt x="2068510" y="2639735"/>
                </a:lnTo>
                <a:cubicBezTo>
                  <a:pt x="2286612" y="2421634"/>
                  <a:pt x="2421510" y="2120330"/>
                  <a:pt x="2421510" y="1787519"/>
                </a:cubicBezTo>
                <a:cubicBezTo>
                  <a:pt x="2421510" y="1121897"/>
                  <a:pt x="1881916" y="582303"/>
                  <a:pt x="1216294" y="582303"/>
                </a:cubicBezTo>
                <a:cubicBezTo>
                  <a:pt x="550672" y="582303"/>
                  <a:pt x="11078" y="1121897"/>
                  <a:pt x="11078" y="1787519"/>
                </a:cubicBezTo>
                <a:cubicBezTo>
                  <a:pt x="11078" y="2120330"/>
                  <a:pt x="145977" y="2421634"/>
                  <a:pt x="364078" y="2639735"/>
                </a:cubicBezTo>
                <a:lnTo>
                  <a:pt x="435705" y="2704834"/>
                </a:lnTo>
                <a:lnTo>
                  <a:pt x="0" y="2704834"/>
                </a:lnTo>
                <a:lnTo>
                  <a:pt x="0" y="480226"/>
                </a:lnTo>
                <a:lnTo>
                  <a:pt x="79267" y="408183"/>
                </a:lnTo>
                <a:cubicBezTo>
                  <a:pt x="388256" y="153183"/>
                  <a:pt x="784387" y="0"/>
                  <a:pt x="1216295"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34" name="Rounded Rectangle 33"/>
          <p:cNvSpPr/>
          <p:nvPr/>
        </p:nvSpPr>
        <p:spPr>
          <a:xfrm rot="5400000">
            <a:off x="9576619" y="1562358"/>
            <a:ext cx="1695450" cy="3684641"/>
          </a:xfrm>
          <a:prstGeom prst="roundRect">
            <a:avLst/>
          </a:prstGeom>
          <a:solidFill>
            <a:schemeClr val="bg1"/>
          </a:solidFill>
          <a:ln>
            <a:noFill/>
          </a:ln>
          <a:effectLst>
            <a:outerShdw blurRad="889000" dist="317500" dir="84000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a:extLst>
              <a:ext uri="{FF2B5EF4-FFF2-40B4-BE49-F238E27FC236}">
                <a16:creationId xmlns:a16="http://schemas.microsoft.com/office/drawing/2014/main" id="{AC83A5C9-61C8-49C2-A0F3-EBC8C2A7F45A}"/>
              </a:ext>
            </a:extLst>
          </p:cNvPr>
          <p:cNvSpPr txBox="1"/>
          <p:nvPr/>
        </p:nvSpPr>
        <p:spPr>
          <a:xfrm>
            <a:off x="8637802" y="2896594"/>
            <a:ext cx="3507947" cy="707886"/>
          </a:xfrm>
          <a:prstGeom prst="rect">
            <a:avLst/>
          </a:prstGeom>
          <a:noFill/>
          <a:effectLst>
            <a:outerShdw blurRad="190500" dist="127000" dir="5400000" algn="t" rotWithShape="0">
              <a:prstClr val="black">
                <a:alpha val="25000"/>
              </a:prstClr>
            </a:outerShdw>
          </a:effectLst>
        </p:spPr>
        <p:txBody>
          <a:bodyPr wrap="none" rtlCol="0">
            <a:spAutoFit/>
          </a:bodyPr>
          <a:lstStyle/>
          <a:p>
            <a:pPr algn="ctr"/>
            <a:r>
              <a:rPr lang="en-US" sz="4000" b="1" dirty="0">
                <a:solidFill>
                  <a:schemeClr val="accent1"/>
                </a:solidFill>
                <a:cs typeface="Segoe UI" panose="020B0502040204020203" pitchFamily="34" charset="0"/>
              </a:rPr>
              <a:t>Amount Scaling</a:t>
            </a:r>
          </a:p>
        </p:txBody>
      </p:sp>
      <p:sp>
        <p:nvSpPr>
          <p:cNvPr id="36" name="TextBox 35">
            <a:extLst>
              <a:ext uri="{FF2B5EF4-FFF2-40B4-BE49-F238E27FC236}">
                <a16:creationId xmlns:a16="http://schemas.microsoft.com/office/drawing/2014/main" id="{47579058-2447-4589-AC0D-6DF0AEB14270}"/>
              </a:ext>
            </a:extLst>
          </p:cNvPr>
          <p:cNvSpPr txBox="1"/>
          <p:nvPr/>
        </p:nvSpPr>
        <p:spPr>
          <a:xfrm>
            <a:off x="582706" y="681318"/>
            <a:ext cx="7504126" cy="2126159"/>
          </a:xfrm>
          <a:prstGeom prst="rect">
            <a:avLst/>
          </a:prstGeom>
          <a:noFill/>
        </p:spPr>
        <p:txBody>
          <a:bodyPr wrap="square" rtlCol="0">
            <a:spAutoFit/>
          </a:bodyPr>
          <a:lstStyle/>
          <a:p>
            <a:pPr>
              <a:lnSpc>
                <a:spcPct val="150000"/>
              </a:lnSpc>
            </a:pPr>
            <a:r>
              <a:rPr lang="en-GB" b="0" i="0" dirty="0">
                <a:solidFill>
                  <a:srgbClr val="212121"/>
                </a:solidFill>
                <a:effectLst/>
                <a:latin typeface="Roboto" panose="02000000000000000000" pitchFamily="2" charset="0"/>
              </a:rPr>
              <a:t>I used Standard Scaler which transforms the data to have a zero mean and unit standard deviation. I have chosen it because it gets affected by outliers unlike min max scaling, and I think that when we talk about fraud and unusual transactions then there is a good chance that outliers would belong to this category.</a:t>
            </a:r>
            <a:endParaRPr lang="en-US" dirty="0"/>
          </a:p>
        </p:txBody>
      </p:sp>
      <p:pic>
        <p:nvPicPr>
          <p:cNvPr id="7" name="Picture 6">
            <a:extLst>
              <a:ext uri="{FF2B5EF4-FFF2-40B4-BE49-F238E27FC236}">
                <a16:creationId xmlns:a16="http://schemas.microsoft.com/office/drawing/2014/main" id="{2DBFEC9A-9B59-4AB0-8622-5BCD78A90068}"/>
              </a:ext>
            </a:extLst>
          </p:cNvPr>
          <p:cNvPicPr>
            <a:picLocks noChangeAspect="1"/>
          </p:cNvPicPr>
          <p:nvPr/>
        </p:nvPicPr>
        <p:blipFill>
          <a:blip r:embed="rId2"/>
          <a:stretch>
            <a:fillRect/>
          </a:stretch>
        </p:blipFill>
        <p:spPr>
          <a:xfrm>
            <a:off x="2171897" y="3404678"/>
            <a:ext cx="5579824" cy="3403345"/>
          </a:xfrm>
          <a:prstGeom prst="rect">
            <a:avLst/>
          </a:prstGeom>
        </p:spPr>
      </p:pic>
    </p:spTree>
    <p:extLst>
      <p:ext uri="{BB962C8B-B14F-4D97-AF65-F5344CB8AC3E}">
        <p14:creationId xmlns:p14="http://schemas.microsoft.com/office/powerpoint/2010/main" val="37487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750"/>
                                        <p:tgtEl>
                                          <p:spTgt spid="3"/>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down)">
                                      <p:cBhvr>
                                        <p:cTn id="14"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2000">
              <a:schemeClr val="accent2">
                <a:alpha val="80000"/>
              </a:schemeClr>
            </a:gs>
            <a:gs pos="100000">
              <a:schemeClr val="accent1">
                <a:lumMod val="50000"/>
                <a:alpha val="80000"/>
              </a:schemeClr>
            </a:gs>
          </a:gsLst>
          <a:lin ang="2700000" scaled="1"/>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3E6696-D9B4-4B41-9F48-F22245470F96}"/>
              </a:ext>
            </a:extLst>
          </p:cNvPr>
          <p:cNvSpPr/>
          <p:nvPr/>
        </p:nvSpPr>
        <p:spPr>
          <a:xfrm>
            <a:off x="0" y="3418915"/>
            <a:ext cx="12192000" cy="3448050"/>
          </a:xfrm>
          <a:prstGeom prst="rect">
            <a:avLst/>
          </a:prstGeom>
          <a:solidFill>
            <a:schemeClr val="tx1">
              <a:lumMod val="95000"/>
              <a:lumOff val="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9E1F9FB7-8351-4FDC-A733-8456FAD5B89A}"/>
              </a:ext>
            </a:extLst>
          </p:cNvPr>
          <p:cNvGrpSpPr/>
          <p:nvPr/>
        </p:nvGrpSpPr>
        <p:grpSpPr>
          <a:xfrm>
            <a:off x="538463" y="619061"/>
            <a:ext cx="5844407" cy="1387168"/>
            <a:chOff x="897057" y="4177241"/>
            <a:chExt cx="10397885" cy="1387168"/>
          </a:xfrm>
        </p:grpSpPr>
        <p:sp>
          <p:nvSpPr>
            <p:cNvPr id="4" name="TextBox 3">
              <a:extLst>
                <a:ext uri="{FF2B5EF4-FFF2-40B4-BE49-F238E27FC236}">
                  <a16:creationId xmlns:a16="http://schemas.microsoft.com/office/drawing/2014/main" id="{598BAC20-FB9C-4903-9B89-D6F0D2BFAD8A}"/>
                </a:ext>
              </a:extLst>
            </p:cNvPr>
            <p:cNvSpPr txBox="1"/>
            <p:nvPr/>
          </p:nvSpPr>
          <p:spPr>
            <a:xfrm>
              <a:off x="4833509" y="4177241"/>
              <a:ext cx="2524987" cy="437043"/>
            </a:xfrm>
            <a:prstGeom prst="rect">
              <a:avLst/>
            </a:prstGeom>
            <a:noFill/>
          </p:spPr>
          <p:txBody>
            <a:bodyPr wrap="none" rtlCol="0">
              <a:spAutoFit/>
            </a:bodyPr>
            <a:lstStyle/>
            <a:p>
              <a:pPr algn="ctr">
                <a:lnSpc>
                  <a:spcPct val="120000"/>
                </a:lnSpc>
              </a:pPr>
              <a:r>
                <a:rPr lang="en-US" sz="2000" b="1" dirty="0">
                  <a:solidFill>
                    <a:schemeClr val="bg1"/>
                  </a:solidFill>
                  <a:cs typeface="Segoe UI Light" panose="020B0502040204020203" pitchFamily="34" charset="0"/>
                </a:rPr>
                <a:t>Data Imbalance Fixing</a:t>
              </a:r>
            </a:p>
          </p:txBody>
        </p:sp>
        <p:sp>
          <p:nvSpPr>
            <p:cNvPr id="5" name="Text Placeholder 4">
              <a:extLst>
                <a:ext uri="{FF2B5EF4-FFF2-40B4-BE49-F238E27FC236}">
                  <a16:creationId xmlns:a16="http://schemas.microsoft.com/office/drawing/2014/main" id="{0FDB0C19-BFCE-423D-BB9B-A7172CBF5CAB}"/>
                </a:ext>
              </a:extLst>
            </p:cNvPr>
            <p:cNvSpPr txBox="1">
              <a:spLocks/>
            </p:cNvSpPr>
            <p:nvPr/>
          </p:nvSpPr>
          <p:spPr>
            <a:xfrm>
              <a:off x="897057" y="4604666"/>
              <a:ext cx="10397885" cy="9597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endParaRPr lang="en-GB" sz="1600" b="1" dirty="0">
                <a:solidFill>
                  <a:schemeClr val="bg1"/>
                </a:solidFill>
                <a:cs typeface="Segoe UI Light" panose="020B0502040204020203" pitchFamily="34" charset="0"/>
              </a:endParaRPr>
            </a:p>
            <a:p>
              <a:pPr>
                <a:lnSpc>
                  <a:spcPct val="120000"/>
                </a:lnSpc>
                <a:defRPr/>
              </a:pPr>
              <a:r>
                <a:rPr lang="en-GB" sz="1600" b="1" dirty="0">
                  <a:solidFill>
                    <a:schemeClr val="bg1"/>
                  </a:solidFill>
                  <a:cs typeface="Segoe UI Light" panose="020B0502040204020203" pitchFamily="34" charset="0"/>
                </a:rPr>
                <a:t>The dataset contains 492 out of 284,807 transactions which means that we have data imbalance that needs to be fixed</a:t>
              </a:r>
            </a:p>
            <a:p>
              <a:pPr>
                <a:lnSpc>
                  <a:spcPct val="120000"/>
                </a:lnSpc>
                <a:defRPr/>
              </a:pPr>
              <a:r>
                <a:rPr lang="en-GB" sz="1600" b="1" dirty="0">
                  <a:solidFill>
                    <a:schemeClr val="bg1"/>
                  </a:solidFill>
                  <a:cs typeface="Segoe UI Light" panose="020B0502040204020203" pitchFamily="34" charset="0"/>
                </a:rPr>
                <a:t>The classifiers may struggle to accurately learn patterns and make predictions, as it tends to favour the majority class</a:t>
              </a:r>
              <a:endParaRPr lang="id-ID" sz="1600" b="1" dirty="0">
                <a:solidFill>
                  <a:schemeClr val="bg1"/>
                </a:solidFill>
                <a:cs typeface="Segoe UI Light" panose="020B0502040204020203" pitchFamily="34" charset="0"/>
              </a:endParaRPr>
            </a:p>
          </p:txBody>
        </p:sp>
      </p:grpSp>
      <p:sp>
        <p:nvSpPr>
          <p:cNvPr id="17" name="TextBox 16">
            <a:extLst>
              <a:ext uri="{FF2B5EF4-FFF2-40B4-BE49-F238E27FC236}">
                <a16:creationId xmlns:a16="http://schemas.microsoft.com/office/drawing/2014/main" id="{0F973C5A-334E-48B2-A962-BE6DABDB47B2}"/>
              </a:ext>
            </a:extLst>
          </p:cNvPr>
          <p:cNvSpPr txBox="1"/>
          <p:nvPr/>
        </p:nvSpPr>
        <p:spPr>
          <a:xfrm>
            <a:off x="761999" y="3511063"/>
            <a:ext cx="5889812" cy="369332"/>
          </a:xfrm>
          <a:prstGeom prst="rect">
            <a:avLst/>
          </a:prstGeom>
          <a:noFill/>
        </p:spPr>
        <p:txBody>
          <a:bodyPr wrap="square" rtlCol="0">
            <a:spAutoFit/>
          </a:bodyPr>
          <a:lstStyle/>
          <a:p>
            <a:pPr algn="ctr"/>
            <a:r>
              <a:rPr lang="en-US" dirty="0">
                <a:solidFill>
                  <a:schemeClr val="bg1"/>
                </a:solidFill>
              </a:rPr>
              <a:t>Synthetic Minority Over-sampling Technique</a:t>
            </a:r>
          </a:p>
        </p:txBody>
      </p:sp>
      <p:sp>
        <p:nvSpPr>
          <p:cNvPr id="18" name="TextBox 17">
            <a:extLst>
              <a:ext uri="{FF2B5EF4-FFF2-40B4-BE49-F238E27FC236}">
                <a16:creationId xmlns:a16="http://schemas.microsoft.com/office/drawing/2014/main" id="{BE98192C-1A0E-4728-B1B2-C9A44E6E31DC}"/>
              </a:ext>
            </a:extLst>
          </p:cNvPr>
          <p:cNvSpPr txBox="1"/>
          <p:nvPr/>
        </p:nvSpPr>
        <p:spPr>
          <a:xfrm>
            <a:off x="179294" y="3972543"/>
            <a:ext cx="7664823" cy="3139321"/>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Select a minority class instance: Randomly choose an instance from the minority class.</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Find its k nearest neighbors: Compute the distances between the selected instance and its k nearest neighbors from the same class.</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Generate synthetic samples: Randomly select one of the k nearest neighbors and create a synthetic sample by interpolating between the selected instance and the chosen neighbor.</a:t>
            </a:r>
          </a:p>
          <a:p>
            <a:pPr marL="0" marR="0" lvl="0" indent="0" algn="l"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Repeat the steps until the desired balance is achieved</a:t>
            </a:r>
          </a:p>
          <a:p>
            <a:endParaRPr lang="en-US" dirty="0">
              <a:solidFill>
                <a:schemeClr val="bg1"/>
              </a:solidFill>
            </a:endParaRPr>
          </a:p>
        </p:txBody>
      </p:sp>
      <p:pic>
        <p:nvPicPr>
          <p:cNvPr id="21" name="Picture 20">
            <a:extLst>
              <a:ext uri="{FF2B5EF4-FFF2-40B4-BE49-F238E27FC236}">
                <a16:creationId xmlns:a16="http://schemas.microsoft.com/office/drawing/2014/main" id="{355D30F5-37C8-4B3C-8119-DB4722B9E1CD}"/>
              </a:ext>
            </a:extLst>
          </p:cNvPr>
          <p:cNvPicPr>
            <a:picLocks noChangeAspect="1"/>
          </p:cNvPicPr>
          <p:nvPr/>
        </p:nvPicPr>
        <p:blipFill>
          <a:blip r:embed="rId2"/>
          <a:stretch>
            <a:fillRect/>
          </a:stretch>
        </p:blipFill>
        <p:spPr>
          <a:xfrm>
            <a:off x="7630206" y="3429000"/>
            <a:ext cx="4561794" cy="3429000"/>
          </a:xfrm>
          <a:prstGeom prst="rect">
            <a:avLst/>
          </a:prstGeom>
        </p:spPr>
      </p:pic>
      <p:pic>
        <p:nvPicPr>
          <p:cNvPr id="27" name="Picture 26">
            <a:extLst>
              <a:ext uri="{FF2B5EF4-FFF2-40B4-BE49-F238E27FC236}">
                <a16:creationId xmlns:a16="http://schemas.microsoft.com/office/drawing/2014/main" id="{EAA60730-A977-446A-9FEF-3E6F7A6726C7}"/>
              </a:ext>
            </a:extLst>
          </p:cNvPr>
          <p:cNvPicPr>
            <a:picLocks noChangeAspect="1"/>
          </p:cNvPicPr>
          <p:nvPr/>
        </p:nvPicPr>
        <p:blipFill>
          <a:blip r:embed="rId3"/>
          <a:stretch>
            <a:fillRect/>
          </a:stretch>
        </p:blipFill>
        <p:spPr>
          <a:xfrm>
            <a:off x="9467953" y="1433074"/>
            <a:ext cx="2724047" cy="1944249"/>
          </a:xfrm>
          <a:prstGeom prst="rect">
            <a:avLst/>
          </a:prstGeom>
        </p:spPr>
      </p:pic>
      <p:pic>
        <p:nvPicPr>
          <p:cNvPr id="29" name="Picture 28">
            <a:extLst>
              <a:ext uri="{FF2B5EF4-FFF2-40B4-BE49-F238E27FC236}">
                <a16:creationId xmlns:a16="http://schemas.microsoft.com/office/drawing/2014/main" id="{F7CD27E2-C297-4F01-8A1E-7EE334FD732D}"/>
              </a:ext>
            </a:extLst>
          </p:cNvPr>
          <p:cNvPicPr>
            <a:picLocks noChangeAspect="1"/>
          </p:cNvPicPr>
          <p:nvPr/>
        </p:nvPicPr>
        <p:blipFill>
          <a:blip r:embed="rId4"/>
          <a:stretch>
            <a:fillRect/>
          </a:stretch>
        </p:blipFill>
        <p:spPr>
          <a:xfrm>
            <a:off x="6840070" y="1424109"/>
            <a:ext cx="2565129" cy="1944249"/>
          </a:xfrm>
          <a:prstGeom prst="rect">
            <a:avLst/>
          </a:prstGeom>
        </p:spPr>
      </p:pic>
    </p:spTree>
    <p:extLst>
      <p:ext uri="{BB962C8B-B14F-4D97-AF65-F5344CB8AC3E}">
        <p14:creationId xmlns:p14="http://schemas.microsoft.com/office/powerpoint/2010/main" val="68168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FEE34-EDF4-47E6-BF31-446038523B40}"/>
              </a:ext>
            </a:extLst>
          </p:cNvPr>
          <p:cNvSpPr txBox="1"/>
          <p:nvPr/>
        </p:nvSpPr>
        <p:spPr>
          <a:xfrm>
            <a:off x="1091495" y="1048668"/>
            <a:ext cx="4085015"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Algorithms used:</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B4E8BFF3-CA8C-4CEA-9A42-C12D1BA642F1}"/>
              </a:ext>
            </a:extLst>
          </p:cNvPr>
          <p:cNvSpPr/>
          <p:nvPr/>
        </p:nvSpPr>
        <p:spPr>
          <a:xfrm>
            <a:off x="1083632" y="2855401"/>
            <a:ext cx="7253544" cy="1626279"/>
          </a:xfrm>
          <a:prstGeom prst="rect">
            <a:avLst/>
          </a:prstGeom>
        </p:spPr>
        <p:txBody>
          <a:bodyPr wrap="square">
            <a:spAutoFit/>
          </a:bodyPr>
          <a:lstStyle/>
          <a:p>
            <a:pPr>
              <a:lnSpc>
                <a:spcPct val="120000"/>
              </a:lnSpc>
            </a:pPr>
            <a:r>
              <a:rPr lang="en-GB" sz="1400" dirty="0">
                <a:solidFill>
                  <a:schemeClr val="tx1">
                    <a:lumMod val="75000"/>
                    <a:lumOff val="25000"/>
                  </a:schemeClr>
                </a:solidFill>
                <a:cs typeface="Segoe UI Light" panose="020B0502040204020203" pitchFamily="34" charset="0"/>
              </a:rPr>
              <a:t>Logistic Regression is a popular algorithm used for binary classification tasks. It models the relationship between the dependent and the independent variables using the logistic function. Logistic Regression estimates the probabilities of the binary outcome based on the input features and applies a threshold to make predictions. It is computationally efficient, interpretable, and works well with linearly separable data.</a:t>
            </a:r>
          </a:p>
          <a:p>
            <a:pPr>
              <a:lnSpc>
                <a:spcPct val="120000"/>
              </a:lnSpc>
            </a:pPr>
            <a:r>
              <a:rPr lang="en-GB" sz="1400" dirty="0">
                <a:solidFill>
                  <a:schemeClr val="tx1">
                    <a:lumMod val="75000"/>
                    <a:lumOff val="25000"/>
                  </a:schemeClr>
                </a:solidFill>
                <a:cs typeface="Segoe UI Light" panose="020B0502040204020203" pitchFamily="34" charset="0"/>
              </a:rPr>
              <a:t>Image credit:  ai.plainenglish.io</a:t>
            </a:r>
            <a:endParaRPr lang="en-US" sz="1400" dirty="0">
              <a:solidFill>
                <a:schemeClr val="tx1">
                  <a:lumMod val="75000"/>
                  <a:lumOff val="25000"/>
                </a:schemeClr>
              </a:solidFill>
              <a:cs typeface="Segoe UI Light" panose="020B0502040204020203" pitchFamily="34" charset="0"/>
            </a:endParaRPr>
          </a:p>
        </p:txBody>
      </p:sp>
      <p:sp>
        <p:nvSpPr>
          <p:cNvPr id="27" name="TextBox 26">
            <a:extLst>
              <a:ext uri="{FF2B5EF4-FFF2-40B4-BE49-F238E27FC236}">
                <a16:creationId xmlns:a16="http://schemas.microsoft.com/office/drawing/2014/main" id="{56472329-9026-4A8F-B52F-CDD2DC64D29F}"/>
              </a:ext>
            </a:extLst>
          </p:cNvPr>
          <p:cNvSpPr txBox="1"/>
          <p:nvPr/>
        </p:nvSpPr>
        <p:spPr>
          <a:xfrm>
            <a:off x="1091495" y="2188561"/>
            <a:ext cx="2509085"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1-  Logistic Regression</a:t>
            </a: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219832" y="2786058"/>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BA0AD99-8772-4E21-8D39-63D0B35F1BA6}"/>
              </a:ext>
            </a:extLst>
          </p:cNvPr>
          <p:cNvSpPr txBox="1"/>
          <p:nvPr/>
        </p:nvSpPr>
        <p:spPr>
          <a:xfrm>
            <a:off x="1091495" y="4581177"/>
            <a:ext cx="2000869"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2-  Decision Tree:</a:t>
            </a:r>
          </a:p>
        </p:txBody>
      </p:sp>
      <p:sp>
        <p:nvSpPr>
          <p:cNvPr id="46" name="TextBox 45">
            <a:extLst>
              <a:ext uri="{FF2B5EF4-FFF2-40B4-BE49-F238E27FC236}">
                <a16:creationId xmlns:a16="http://schemas.microsoft.com/office/drawing/2014/main" id="{A6685912-6477-48A1-BF26-7C0E00637B0F}"/>
              </a:ext>
            </a:extLst>
          </p:cNvPr>
          <p:cNvSpPr txBox="1"/>
          <p:nvPr/>
        </p:nvSpPr>
        <p:spPr>
          <a:xfrm>
            <a:off x="1083632" y="4983395"/>
            <a:ext cx="4277262" cy="1367747"/>
          </a:xfrm>
          <a:prstGeom prst="rect">
            <a:avLst/>
          </a:prstGeom>
          <a:noFill/>
        </p:spPr>
        <p:txBody>
          <a:bodyPr wrap="square">
            <a:spAutoFit/>
          </a:bodyPr>
          <a:lstStyle/>
          <a:p>
            <a:pPr>
              <a:lnSpc>
                <a:spcPct val="120000"/>
              </a:lnSpc>
            </a:pPr>
            <a:r>
              <a:rPr lang="en-GB" sz="1400" dirty="0"/>
              <a:t>Decision Tree algorithm builds a tree-like model of decisions and their possible consequences. It recursively splits the data based on feature thresholds to create a hierarchical structure of if-else conditions.</a:t>
            </a:r>
          </a:p>
          <a:p>
            <a:pPr>
              <a:lnSpc>
                <a:spcPct val="120000"/>
              </a:lnSpc>
            </a:pPr>
            <a:r>
              <a:rPr lang="en-GB" sz="1400" dirty="0">
                <a:solidFill>
                  <a:schemeClr val="tx1">
                    <a:lumMod val="75000"/>
                    <a:lumOff val="25000"/>
                  </a:schemeClr>
                </a:solidFill>
                <a:cs typeface="Segoe UI Light" panose="020B0502040204020203" pitchFamily="34" charset="0"/>
              </a:rPr>
              <a:t>Image credits: </a:t>
            </a:r>
            <a:r>
              <a:rPr lang="en-GB" sz="1400" dirty="0" err="1">
                <a:solidFill>
                  <a:schemeClr val="tx1">
                    <a:lumMod val="75000"/>
                    <a:lumOff val="25000"/>
                  </a:schemeClr>
                </a:solidFill>
                <a:cs typeface="Segoe UI Light" panose="020B0502040204020203" pitchFamily="34" charset="0"/>
              </a:rPr>
              <a:t>Datacamp</a:t>
            </a:r>
            <a:endParaRPr lang="en-US" sz="1400" dirty="0">
              <a:solidFill>
                <a:schemeClr val="tx1">
                  <a:lumMod val="75000"/>
                  <a:lumOff val="25000"/>
                </a:schemeClr>
              </a:solidFill>
              <a:cs typeface="Segoe UI Light" panose="020B0502040204020203" pitchFamily="34" charset="0"/>
            </a:endParaRPr>
          </a:p>
        </p:txBody>
      </p:sp>
      <p:pic>
        <p:nvPicPr>
          <p:cNvPr id="48" name="Picture 47">
            <a:extLst>
              <a:ext uri="{FF2B5EF4-FFF2-40B4-BE49-F238E27FC236}">
                <a16:creationId xmlns:a16="http://schemas.microsoft.com/office/drawing/2014/main" id="{6D1A9394-8A86-4AD3-AB22-4520824A9D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941" y="4489878"/>
            <a:ext cx="3734259" cy="2183732"/>
          </a:xfrm>
          <a:prstGeom prst="rect">
            <a:avLst/>
          </a:prstGeom>
        </p:spPr>
      </p:pic>
      <p:pic>
        <p:nvPicPr>
          <p:cNvPr id="3" name="Picture 2">
            <a:extLst>
              <a:ext uri="{FF2B5EF4-FFF2-40B4-BE49-F238E27FC236}">
                <a16:creationId xmlns:a16="http://schemas.microsoft.com/office/drawing/2014/main" id="{E39BA23B-A0BF-49AE-9358-D5D95127E363}"/>
              </a:ext>
            </a:extLst>
          </p:cNvPr>
          <p:cNvPicPr>
            <a:picLocks noChangeAspect="1"/>
          </p:cNvPicPr>
          <p:nvPr/>
        </p:nvPicPr>
        <p:blipFill rotWithShape="1">
          <a:blip r:embed="rId3">
            <a:extLst>
              <a:ext uri="{28A0092B-C50C-407E-A947-70E740481C1C}">
                <a14:useLocalDpi xmlns:a14="http://schemas.microsoft.com/office/drawing/2010/main" val="0"/>
              </a:ext>
            </a:extLst>
          </a:blip>
          <a:srcRect l="49292" b="4635"/>
          <a:stretch/>
        </p:blipFill>
        <p:spPr>
          <a:xfrm>
            <a:off x="8612948" y="1635335"/>
            <a:ext cx="2628858" cy="2670152"/>
          </a:xfrm>
          <a:prstGeom prst="rect">
            <a:avLst/>
          </a:prstGeom>
        </p:spPr>
      </p:pic>
      <p:sp>
        <p:nvSpPr>
          <p:cNvPr id="4" name="Right Triangle 3">
            <a:extLst>
              <a:ext uri="{FF2B5EF4-FFF2-40B4-BE49-F238E27FC236}">
                <a16:creationId xmlns:a16="http://schemas.microsoft.com/office/drawing/2014/main" id="{5D946B04-33C9-4EC8-993E-81FA2E41B432}"/>
              </a:ext>
            </a:extLst>
          </p:cNvPr>
          <p:cNvSpPr/>
          <p:nvPr/>
        </p:nvSpPr>
        <p:spPr>
          <a:xfrm rot="10800000">
            <a:off x="10111120" y="0"/>
            <a:ext cx="2092800" cy="3908612"/>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97966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27" grpId="0"/>
      <p:bldP spid="44"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1010812" y="674449"/>
            <a:ext cx="4085015"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Algorithms used:</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B4E8BFF3-CA8C-4CEA-9A42-C12D1BA642F1}"/>
              </a:ext>
            </a:extLst>
          </p:cNvPr>
          <p:cNvSpPr/>
          <p:nvPr/>
        </p:nvSpPr>
        <p:spPr>
          <a:xfrm>
            <a:off x="1017814" y="2426106"/>
            <a:ext cx="5012368" cy="1884811"/>
          </a:xfrm>
          <a:prstGeom prst="rect">
            <a:avLst/>
          </a:prstGeom>
        </p:spPr>
        <p:txBody>
          <a:bodyPr wrap="square">
            <a:spAutoFit/>
          </a:bodyPr>
          <a:lstStyle/>
          <a:p>
            <a:pPr>
              <a:lnSpc>
                <a:spcPct val="120000"/>
              </a:lnSpc>
            </a:pPr>
            <a:r>
              <a:rPr lang="en-GB" sz="1400" dirty="0"/>
              <a:t>Random Forest is an ensemble learning algorithm that combines multiple Decision Trees. It works by creating a set of decision trees on random subsets of the training data and features. During prediction, each tree in the forest independently predicts the class, and the final prediction is determined by majority voting. Random Forest reduces overfitting.</a:t>
            </a:r>
          </a:p>
          <a:p>
            <a:pPr>
              <a:lnSpc>
                <a:spcPct val="120000"/>
              </a:lnSpc>
            </a:pPr>
            <a:r>
              <a:rPr lang="en-GB" sz="1400" dirty="0">
                <a:solidFill>
                  <a:schemeClr val="tx1">
                    <a:lumMod val="75000"/>
                    <a:lumOff val="25000"/>
                  </a:schemeClr>
                </a:solidFill>
                <a:cs typeface="Segoe UI Light" panose="020B0502040204020203" pitchFamily="34" charset="0"/>
              </a:rPr>
              <a:t>Image credit: TIBCO Software</a:t>
            </a:r>
            <a:endParaRPr lang="en-US" sz="1400" dirty="0">
              <a:solidFill>
                <a:schemeClr val="tx1">
                  <a:lumMod val="75000"/>
                  <a:lumOff val="25000"/>
                </a:schemeClr>
              </a:solidFill>
              <a:cs typeface="Segoe UI Light" panose="020B0502040204020203" pitchFamily="34" charset="0"/>
            </a:endParaRPr>
          </a:p>
        </p:txBody>
      </p:sp>
      <p:sp>
        <p:nvSpPr>
          <p:cNvPr id="27" name="TextBox 26">
            <a:extLst>
              <a:ext uri="{FF2B5EF4-FFF2-40B4-BE49-F238E27FC236}">
                <a16:creationId xmlns:a16="http://schemas.microsoft.com/office/drawing/2014/main" id="{56472329-9026-4A8F-B52F-CDD2DC64D29F}"/>
              </a:ext>
            </a:extLst>
          </p:cNvPr>
          <p:cNvSpPr txBox="1"/>
          <p:nvPr/>
        </p:nvSpPr>
        <p:spPr>
          <a:xfrm>
            <a:off x="1083632" y="1685475"/>
            <a:ext cx="2116990"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3-  Random Forest</a:t>
            </a: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219832" y="2122669"/>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BA0AD99-8772-4E21-8D39-63D0B35F1BA6}"/>
              </a:ext>
            </a:extLst>
          </p:cNvPr>
          <p:cNvSpPr txBox="1"/>
          <p:nvPr/>
        </p:nvSpPr>
        <p:spPr>
          <a:xfrm>
            <a:off x="1083632" y="4651438"/>
            <a:ext cx="3222742"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4-  Support Vector Machine :</a:t>
            </a:r>
          </a:p>
        </p:txBody>
      </p:sp>
      <p:sp>
        <p:nvSpPr>
          <p:cNvPr id="46" name="TextBox 45">
            <a:extLst>
              <a:ext uri="{FF2B5EF4-FFF2-40B4-BE49-F238E27FC236}">
                <a16:creationId xmlns:a16="http://schemas.microsoft.com/office/drawing/2014/main" id="{A6685912-6477-48A1-BF26-7C0E00637B0F}"/>
              </a:ext>
            </a:extLst>
          </p:cNvPr>
          <p:cNvSpPr txBox="1"/>
          <p:nvPr/>
        </p:nvSpPr>
        <p:spPr>
          <a:xfrm>
            <a:off x="1083632" y="5125458"/>
            <a:ext cx="4331050" cy="1109214"/>
          </a:xfrm>
          <a:prstGeom prst="rect">
            <a:avLst/>
          </a:prstGeom>
          <a:noFill/>
        </p:spPr>
        <p:txBody>
          <a:bodyPr wrap="square">
            <a:spAutoFit/>
          </a:bodyPr>
          <a:lstStyle/>
          <a:p>
            <a:pPr>
              <a:lnSpc>
                <a:spcPct val="120000"/>
              </a:lnSpc>
            </a:pPr>
            <a:r>
              <a:rPr lang="en-GB" sz="1400" dirty="0"/>
              <a:t>SVM finds an optimal hyperplane that separates the data points of different classes with the largest margin.</a:t>
            </a:r>
          </a:p>
          <a:p>
            <a:pPr>
              <a:lnSpc>
                <a:spcPct val="120000"/>
              </a:lnSpc>
            </a:pPr>
            <a:endParaRPr lang="en-GB" sz="1400" dirty="0">
              <a:solidFill>
                <a:schemeClr val="tx1">
                  <a:lumMod val="75000"/>
                  <a:lumOff val="25000"/>
                </a:schemeClr>
              </a:solidFill>
              <a:cs typeface="Segoe UI Light" panose="020B0502040204020203" pitchFamily="34" charset="0"/>
            </a:endParaRPr>
          </a:p>
          <a:p>
            <a:pPr>
              <a:lnSpc>
                <a:spcPct val="120000"/>
              </a:lnSpc>
            </a:pPr>
            <a:r>
              <a:rPr lang="en-GB" sz="1400" dirty="0">
                <a:solidFill>
                  <a:schemeClr val="tx1">
                    <a:lumMod val="75000"/>
                    <a:lumOff val="25000"/>
                  </a:schemeClr>
                </a:solidFill>
                <a:cs typeface="Segoe UI Light" panose="020B0502040204020203" pitchFamily="34" charset="0"/>
              </a:rPr>
              <a:t>Image credits: </a:t>
            </a:r>
            <a:r>
              <a:rPr lang="en-GB" sz="1400" dirty="0" err="1">
                <a:solidFill>
                  <a:schemeClr val="tx1">
                    <a:lumMod val="75000"/>
                    <a:lumOff val="25000"/>
                  </a:schemeClr>
                </a:solidFill>
                <a:cs typeface="Segoe UI Light" panose="020B0502040204020203" pitchFamily="34" charset="0"/>
              </a:rPr>
              <a:t>DataFlair</a:t>
            </a:r>
            <a:endParaRPr lang="en-US" sz="1400" dirty="0">
              <a:solidFill>
                <a:schemeClr val="tx1">
                  <a:lumMod val="75000"/>
                  <a:lumOff val="25000"/>
                </a:schemeClr>
              </a:solidFill>
              <a:cs typeface="Segoe UI Light" panose="020B0502040204020203" pitchFamily="34" charset="0"/>
            </a:endParaRPr>
          </a:p>
        </p:txBody>
      </p:sp>
      <p:pic>
        <p:nvPicPr>
          <p:cNvPr id="3" name="Graphic 2">
            <a:extLst>
              <a:ext uri="{FF2B5EF4-FFF2-40B4-BE49-F238E27FC236}">
                <a16:creationId xmlns:a16="http://schemas.microsoft.com/office/drawing/2014/main" id="{1BA4F695-2C2E-4F63-A956-561498F695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2907" y="674449"/>
            <a:ext cx="5039308" cy="3853227"/>
          </a:xfrm>
          <a:prstGeom prst="rect">
            <a:avLst/>
          </a:prstGeom>
        </p:spPr>
      </p:pic>
      <p:pic>
        <p:nvPicPr>
          <p:cNvPr id="7" name="Picture 6">
            <a:extLst>
              <a:ext uri="{FF2B5EF4-FFF2-40B4-BE49-F238E27FC236}">
                <a16:creationId xmlns:a16="http://schemas.microsoft.com/office/drawing/2014/main" id="{68F60C12-4030-4A64-A052-7CD058B62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0182" y="4444282"/>
            <a:ext cx="4331050" cy="2263323"/>
          </a:xfrm>
          <a:prstGeom prst="rect">
            <a:avLst/>
          </a:prstGeom>
        </p:spPr>
      </p:pic>
    </p:spTree>
    <p:extLst>
      <p:ext uri="{BB962C8B-B14F-4D97-AF65-F5344CB8AC3E}">
        <p14:creationId xmlns:p14="http://schemas.microsoft.com/office/powerpoint/2010/main" val="135817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0"/>
      <p:bldP spid="27"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5D946B04-33C9-4EC8-993E-81FA2E41B432}"/>
              </a:ext>
            </a:extLst>
          </p:cNvPr>
          <p:cNvSpPr/>
          <p:nvPr/>
        </p:nvSpPr>
        <p:spPr>
          <a:xfrm rot="10800000">
            <a:off x="9251575" y="0"/>
            <a:ext cx="2940423" cy="4177553"/>
          </a:xfrm>
          <a:prstGeom prst="rtTriangle">
            <a:avLst/>
          </a:prstGeom>
          <a:gradFill flip="none" rotWithShape="1">
            <a:gsLst>
              <a:gs pos="0">
                <a:schemeClr val="accent2"/>
              </a:gs>
              <a:gs pos="100000">
                <a:schemeClr val="accent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TextBox 4">
            <a:extLst>
              <a:ext uri="{FF2B5EF4-FFF2-40B4-BE49-F238E27FC236}">
                <a16:creationId xmlns:a16="http://schemas.microsoft.com/office/drawing/2014/main" id="{5EEFEE34-EDF4-47E6-BF31-446038523B40}"/>
              </a:ext>
            </a:extLst>
          </p:cNvPr>
          <p:cNvSpPr txBox="1"/>
          <p:nvPr/>
        </p:nvSpPr>
        <p:spPr>
          <a:xfrm>
            <a:off x="1010812" y="674449"/>
            <a:ext cx="4085015" cy="677108"/>
          </a:xfrm>
          <a:prstGeom prst="rect">
            <a:avLst/>
          </a:prstGeom>
          <a:noFill/>
        </p:spPr>
        <p:txBody>
          <a:bodyPr wrap="square" rtlCol="0">
            <a:spAutoFit/>
          </a:bodyPr>
          <a:lstStyle/>
          <a:p>
            <a:r>
              <a:rPr lang="en-US" sz="3800" b="1" dirty="0">
                <a:solidFill>
                  <a:schemeClr val="bg1">
                    <a:lumMod val="50000"/>
                  </a:schemeClr>
                </a:solidFill>
                <a:ea typeface="Lato" panose="020F0502020204030203" pitchFamily="34" charset="0"/>
                <a:cs typeface="Segoe UI" panose="020B0502040204020203" pitchFamily="34" charset="0"/>
              </a:rPr>
              <a:t>Algorithms used:</a:t>
            </a:r>
            <a:endParaRPr lang="id-ID" sz="3800" b="1" dirty="0">
              <a:gradFill>
                <a:gsLst>
                  <a:gs pos="0">
                    <a:schemeClr val="accent2">
                      <a:alpha val="79000"/>
                    </a:schemeClr>
                  </a:gs>
                  <a:gs pos="100000">
                    <a:schemeClr val="accent1"/>
                  </a:gs>
                </a:gsLst>
                <a:lin ang="5400000" scaled="1"/>
              </a:gradFill>
              <a:ea typeface="Lato" panose="020F0502020204030203" pitchFamily="34" charset="0"/>
              <a:cs typeface="Segoe UI" panose="020B0502040204020203" pitchFamily="34" charset="0"/>
            </a:endParaRPr>
          </a:p>
        </p:txBody>
      </p:sp>
      <p:sp>
        <p:nvSpPr>
          <p:cNvPr id="26" name="Rectangle 25">
            <a:extLst>
              <a:ext uri="{FF2B5EF4-FFF2-40B4-BE49-F238E27FC236}">
                <a16:creationId xmlns:a16="http://schemas.microsoft.com/office/drawing/2014/main" id="{B4E8BFF3-CA8C-4CEA-9A42-C12D1BA642F1}"/>
              </a:ext>
            </a:extLst>
          </p:cNvPr>
          <p:cNvSpPr/>
          <p:nvPr/>
        </p:nvSpPr>
        <p:spPr>
          <a:xfrm>
            <a:off x="1017814" y="2426106"/>
            <a:ext cx="5012368" cy="2143344"/>
          </a:xfrm>
          <a:prstGeom prst="rect">
            <a:avLst/>
          </a:prstGeom>
        </p:spPr>
        <p:txBody>
          <a:bodyPr wrap="square">
            <a:spAutoFit/>
          </a:bodyPr>
          <a:lstStyle/>
          <a:p>
            <a:pPr>
              <a:lnSpc>
                <a:spcPct val="120000"/>
              </a:lnSpc>
            </a:pPr>
            <a:r>
              <a:rPr lang="en-GB" sz="1400" dirty="0"/>
              <a:t>Neural Networks are a class of deep learning models inspired by the structure and function of biological neural networks. They consist of interconnected layers of artificial neurons that process and transmit information. Neural Networks can learn complex relationships in data by adjusting the weights and biases of the connections between neurons. They excel at capturing non-linear relationships.</a:t>
            </a:r>
          </a:p>
          <a:p>
            <a:pPr>
              <a:lnSpc>
                <a:spcPct val="120000"/>
              </a:lnSpc>
            </a:pPr>
            <a:r>
              <a:rPr lang="en-GB" sz="1400" dirty="0">
                <a:solidFill>
                  <a:schemeClr val="tx1">
                    <a:lumMod val="75000"/>
                    <a:lumOff val="25000"/>
                  </a:schemeClr>
                </a:solidFill>
                <a:cs typeface="Segoe UI Light" panose="020B0502040204020203" pitchFamily="34" charset="0"/>
              </a:rPr>
              <a:t>Image Credit: Towards Data Science</a:t>
            </a:r>
            <a:endParaRPr lang="en-US" sz="1400" dirty="0">
              <a:solidFill>
                <a:schemeClr val="tx1">
                  <a:lumMod val="75000"/>
                  <a:lumOff val="25000"/>
                </a:schemeClr>
              </a:solidFill>
              <a:cs typeface="Segoe UI Light" panose="020B0502040204020203" pitchFamily="34" charset="0"/>
            </a:endParaRPr>
          </a:p>
        </p:txBody>
      </p:sp>
      <p:sp>
        <p:nvSpPr>
          <p:cNvPr id="27" name="TextBox 26">
            <a:extLst>
              <a:ext uri="{FF2B5EF4-FFF2-40B4-BE49-F238E27FC236}">
                <a16:creationId xmlns:a16="http://schemas.microsoft.com/office/drawing/2014/main" id="{56472329-9026-4A8F-B52F-CDD2DC64D29F}"/>
              </a:ext>
            </a:extLst>
          </p:cNvPr>
          <p:cNvSpPr txBox="1"/>
          <p:nvPr/>
        </p:nvSpPr>
        <p:spPr>
          <a:xfrm>
            <a:off x="1083632" y="1685475"/>
            <a:ext cx="2331216"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5-  Neural Network:</a:t>
            </a:r>
            <a:r>
              <a:rPr lang="en-GB" sz="2000" dirty="0"/>
              <a:t> </a:t>
            </a:r>
            <a:endParaRPr lang="en-US" sz="2000" b="1" dirty="0">
              <a:solidFill>
                <a:schemeClr val="tx1">
                  <a:lumMod val="65000"/>
                  <a:lumOff val="35000"/>
                </a:schemeClr>
              </a:solidFill>
              <a:cs typeface="Segoe UI Light" panose="020B0502040204020203" pitchFamily="34" charset="0"/>
            </a:endParaRPr>
          </a:p>
        </p:txBody>
      </p:sp>
      <p:cxnSp>
        <p:nvCxnSpPr>
          <p:cNvPr id="28" name="Straight Connector 27">
            <a:extLst>
              <a:ext uri="{FF2B5EF4-FFF2-40B4-BE49-F238E27FC236}">
                <a16:creationId xmlns:a16="http://schemas.microsoft.com/office/drawing/2014/main" id="{5019D7D3-DF07-4AC9-A7B7-EED8889EAF83}"/>
              </a:ext>
            </a:extLst>
          </p:cNvPr>
          <p:cNvCxnSpPr/>
          <p:nvPr/>
        </p:nvCxnSpPr>
        <p:spPr>
          <a:xfrm>
            <a:off x="1219832" y="2122669"/>
            <a:ext cx="40105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BA0AD99-8772-4E21-8D39-63D0B35F1BA6}"/>
              </a:ext>
            </a:extLst>
          </p:cNvPr>
          <p:cNvSpPr txBox="1"/>
          <p:nvPr/>
        </p:nvSpPr>
        <p:spPr>
          <a:xfrm>
            <a:off x="1083631" y="4555202"/>
            <a:ext cx="1482072" cy="400110"/>
          </a:xfrm>
          <a:prstGeom prst="rect">
            <a:avLst/>
          </a:prstGeom>
          <a:noFill/>
        </p:spPr>
        <p:txBody>
          <a:bodyPr wrap="none" rtlCol="0">
            <a:spAutoFit/>
          </a:bodyPr>
          <a:lstStyle/>
          <a:p>
            <a:r>
              <a:rPr lang="en-US" sz="2000" b="1" dirty="0">
                <a:solidFill>
                  <a:schemeClr val="tx1">
                    <a:lumMod val="65000"/>
                    <a:lumOff val="35000"/>
                  </a:schemeClr>
                </a:solidFill>
                <a:cs typeface="Segoe UI Light" panose="020B0502040204020203" pitchFamily="34" charset="0"/>
              </a:rPr>
              <a:t>6-  </a:t>
            </a:r>
            <a:r>
              <a:rPr lang="en-US" sz="2000" b="1" dirty="0" err="1">
                <a:solidFill>
                  <a:schemeClr val="tx1">
                    <a:lumMod val="65000"/>
                    <a:lumOff val="35000"/>
                  </a:schemeClr>
                </a:solidFill>
                <a:cs typeface="Segoe UI Light" panose="020B0502040204020203" pitchFamily="34" charset="0"/>
              </a:rPr>
              <a:t>XGBoost</a:t>
            </a:r>
            <a:r>
              <a:rPr lang="en-US" sz="2000" b="1" dirty="0">
                <a:solidFill>
                  <a:schemeClr val="tx1">
                    <a:lumMod val="65000"/>
                    <a:lumOff val="35000"/>
                  </a:schemeClr>
                </a:solidFill>
                <a:cs typeface="Segoe UI Light" panose="020B0502040204020203" pitchFamily="34" charset="0"/>
              </a:rPr>
              <a:t>:</a:t>
            </a:r>
          </a:p>
        </p:txBody>
      </p:sp>
      <p:sp>
        <p:nvSpPr>
          <p:cNvPr id="46" name="TextBox 45">
            <a:extLst>
              <a:ext uri="{FF2B5EF4-FFF2-40B4-BE49-F238E27FC236}">
                <a16:creationId xmlns:a16="http://schemas.microsoft.com/office/drawing/2014/main" id="{A6685912-6477-48A1-BF26-7C0E00637B0F}"/>
              </a:ext>
            </a:extLst>
          </p:cNvPr>
          <p:cNvSpPr txBox="1"/>
          <p:nvPr/>
        </p:nvSpPr>
        <p:spPr>
          <a:xfrm>
            <a:off x="1083631" y="4955312"/>
            <a:ext cx="6464651" cy="1884811"/>
          </a:xfrm>
          <a:prstGeom prst="rect">
            <a:avLst/>
          </a:prstGeom>
          <a:noFill/>
        </p:spPr>
        <p:txBody>
          <a:bodyPr wrap="square">
            <a:spAutoFit/>
          </a:bodyPr>
          <a:lstStyle/>
          <a:p>
            <a:pPr>
              <a:lnSpc>
                <a:spcPct val="120000"/>
              </a:lnSpc>
            </a:pPr>
            <a:r>
              <a:rPr lang="en-GB" sz="1400" dirty="0"/>
              <a:t>Extreme Gradient Boosting is an optimized implementation of the gradient boosting algorithm. It is a powerful ensemble learning algorithm that combines weak predictive models (typically decision trees) to create a strong predictive model. </a:t>
            </a:r>
            <a:r>
              <a:rPr lang="en-GB" sz="1400" dirty="0" err="1"/>
              <a:t>XGBoost</a:t>
            </a:r>
            <a:r>
              <a:rPr lang="en-GB" sz="1400" dirty="0"/>
              <a:t> applies a boosting technique where new models are trained to correct the errors made by the previous models. It uses a gradient descent optimization algorithm to minimize a loss function and improve model performance. </a:t>
            </a:r>
            <a:r>
              <a:rPr lang="en-GB" sz="1400" dirty="0" err="1"/>
              <a:t>XGBoost</a:t>
            </a:r>
            <a:r>
              <a:rPr lang="en-GB" sz="1400" dirty="0"/>
              <a:t> is known for its speed, scalability, and ability to handle large datasets. Im</a:t>
            </a:r>
            <a:r>
              <a:rPr lang="en-GB" sz="1400" dirty="0">
                <a:solidFill>
                  <a:schemeClr val="tx1">
                    <a:lumMod val="75000"/>
                    <a:lumOff val="25000"/>
                  </a:schemeClr>
                </a:solidFill>
                <a:cs typeface="Segoe UI Light" panose="020B0502040204020203" pitchFamily="34" charset="0"/>
              </a:rPr>
              <a:t>age credits: medium.com</a:t>
            </a:r>
            <a:endParaRPr lang="en-US" sz="1400" dirty="0">
              <a:solidFill>
                <a:schemeClr val="tx1">
                  <a:lumMod val="75000"/>
                  <a:lumOff val="25000"/>
                </a:schemeClr>
              </a:solidFill>
              <a:cs typeface="Segoe UI Light" panose="020B0502040204020203" pitchFamily="34" charset="0"/>
            </a:endParaRPr>
          </a:p>
        </p:txBody>
      </p:sp>
      <p:pic>
        <p:nvPicPr>
          <p:cNvPr id="6" name="Picture 5">
            <a:extLst>
              <a:ext uri="{FF2B5EF4-FFF2-40B4-BE49-F238E27FC236}">
                <a16:creationId xmlns:a16="http://schemas.microsoft.com/office/drawing/2014/main" id="{4739104E-62E5-45AE-B0C0-010EFD4E0A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0137" y="1653819"/>
            <a:ext cx="3845087" cy="2514769"/>
          </a:xfrm>
          <a:prstGeom prst="rect">
            <a:avLst/>
          </a:prstGeom>
        </p:spPr>
      </p:pic>
      <p:pic>
        <p:nvPicPr>
          <p:cNvPr id="3" name="Picture 2">
            <a:extLst>
              <a:ext uri="{FF2B5EF4-FFF2-40B4-BE49-F238E27FC236}">
                <a16:creationId xmlns:a16="http://schemas.microsoft.com/office/drawing/2014/main" id="{35E8BF92-0BC7-46B0-B703-98A47E5A5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301" y="4401671"/>
            <a:ext cx="4598982" cy="2438452"/>
          </a:xfrm>
          <a:prstGeom prst="rect">
            <a:avLst/>
          </a:prstGeom>
        </p:spPr>
      </p:pic>
    </p:spTree>
    <p:extLst>
      <p:ext uri="{BB962C8B-B14F-4D97-AF65-F5344CB8AC3E}">
        <p14:creationId xmlns:p14="http://schemas.microsoft.com/office/powerpoint/2010/main" val="25738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up)">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6" grpId="0"/>
      <p:bldP spid="27" grpId="0"/>
      <p:bldP spid="44" grpId="0"/>
    </p:bldLst>
  </p:timing>
</p:sld>
</file>

<file path=ppt/theme/theme1.xml><?xml version="1.0" encoding="utf-8"?>
<a:theme xmlns:a="http://schemas.openxmlformats.org/drawingml/2006/main" name="Office Theme">
  <a:themeElements>
    <a:clrScheme name="Custom 15">
      <a:dk1>
        <a:sysClr val="windowText" lastClr="000000"/>
      </a:dk1>
      <a:lt1>
        <a:sysClr val="window" lastClr="FFFFFF"/>
      </a:lt1>
      <a:dk2>
        <a:srgbClr val="212745"/>
      </a:dk2>
      <a:lt2>
        <a:srgbClr val="B4DCFA"/>
      </a:lt2>
      <a:accent1>
        <a:srgbClr val="5ECCF3"/>
      </a:accent1>
      <a:accent2>
        <a:srgbClr val="5DCEAF"/>
      </a:accent2>
      <a:accent3>
        <a:srgbClr val="A7EA52"/>
      </a:accent3>
      <a:accent4>
        <a:srgbClr val="FF8021"/>
      </a:accent4>
      <a:accent5>
        <a:srgbClr val="F14124"/>
      </a:accent5>
      <a:accent6>
        <a:srgbClr val="7030A0"/>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3080</TotalTime>
  <Words>2056</Words>
  <Application>Microsoft Office PowerPoint</Application>
  <PresentationFormat>Widescreen</PresentationFormat>
  <Paragraphs>253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Bahnschrift SemiBold Condensed</vt:lpstr>
      <vt:lpstr>Calibri</vt:lpstr>
      <vt:lpstr>Calibri Light</vt:lpstr>
      <vt:lpstr>Flaticon</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gani</dc:creator>
  <cp:lastModifiedBy>waddah</cp:lastModifiedBy>
  <cp:revision>117</cp:revision>
  <dcterms:created xsi:type="dcterms:W3CDTF">2018-07-13T06:03:35Z</dcterms:created>
  <dcterms:modified xsi:type="dcterms:W3CDTF">2023-06-11T17:18:38Z</dcterms:modified>
</cp:coreProperties>
</file>