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8"/>
    <p:restoredTop sz="73946"/>
  </p:normalViewPr>
  <p:slideViewPr>
    <p:cSldViewPr snapToGrid="0">
      <p:cViewPr varScale="1">
        <p:scale>
          <a:sx n="67" d="100"/>
          <a:sy n="67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6AF0E-9244-B741-A4CC-6A292017B650}" type="doc">
      <dgm:prSet loTypeId="urn:microsoft.com/office/officeart/2005/8/layout/h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9A2CA84-B56D-2B49-B6B7-56F01FDD12B2}">
      <dgm:prSet phldrT="[Texte]"/>
      <dgm:spPr/>
      <dgm:t>
        <a:bodyPr/>
        <a:lstStyle/>
        <a:p>
          <a:r>
            <a:rPr lang="fr-FR" dirty="0"/>
            <a:t>Dimitri (38)</a:t>
          </a:r>
        </a:p>
      </dgm:t>
    </dgm:pt>
    <dgm:pt modelId="{C3EED155-E32E-F949-9005-3B4FEB92FB0D}" type="parTrans" cxnId="{61FCA2BB-AC00-6D4E-895E-DFEACB035A14}">
      <dgm:prSet/>
      <dgm:spPr/>
      <dgm:t>
        <a:bodyPr/>
        <a:lstStyle/>
        <a:p>
          <a:endParaRPr lang="fr-FR"/>
        </a:p>
      </dgm:t>
    </dgm:pt>
    <dgm:pt modelId="{74168C69-4953-E94A-AA4E-77A83A59B656}" type="sibTrans" cxnId="{61FCA2BB-AC00-6D4E-895E-DFEACB035A14}">
      <dgm:prSet/>
      <dgm:spPr/>
      <dgm:t>
        <a:bodyPr/>
        <a:lstStyle/>
        <a:p>
          <a:endParaRPr lang="fr-FR"/>
        </a:p>
      </dgm:t>
    </dgm:pt>
    <dgm:pt modelId="{1F6BE3B7-FF76-5246-B014-51F1B674B1CC}">
      <dgm:prSet phldrT="[Texte]"/>
      <dgm:spPr/>
      <dgm:t>
        <a:bodyPr/>
        <a:lstStyle/>
        <a:p>
          <a:r>
            <a:rPr lang="fr-FR" dirty="0"/>
            <a:t>French</a:t>
          </a:r>
        </a:p>
      </dgm:t>
    </dgm:pt>
    <dgm:pt modelId="{51140166-987B-FB4D-BE28-1BE379026ADB}" type="parTrans" cxnId="{1F170494-093D-A543-B08B-FBD6696A6201}">
      <dgm:prSet/>
      <dgm:spPr/>
      <dgm:t>
        <a:bodyPr/>
        <a:lstStyle/>
        <a:p>
          <a:endParaRPr lang="fr-FR"/>
        </a:p>
      </dgm:t>
    </dgm:pt>
    <dgm:pt modelId="{B9D91932-66EA-3041-81AF-DDE39BFB3D56}" type="sibTrans" cxnId="{1F170494-093D-A543-B08B-FBD6696A6201}">
      <dgm:prSet/>
      <dgm:spPr/>
      <dgm:t>
        <a:bodyPr/>
        <a:lstStyle/>
        <a:p>
          <a:endParaRPr lang="fr-FR"/>
        </a:p>
      </dgm:t>
    </dgm:pt>
    <dgm:pt modelId="{02D79675-E771-6E40-8835-2AF2EF5059E9}">
      <dgm:prSet phldrT="[Texte]"/>
      <dgm:spPr/>
      <dgm:t>
        <a:bodyPr/>
        <a:lstStyle/>
        <a:p>
          <a:r>
            <a:rPr lang="fr-FR" dirty="0" err="1"/>
            <a:t>Army</a:t>
          </a:r>
          <a:endParaRPr lang="fr-FR" dirty="0"/>
        </a:p>
      </dgm:t>
    </dgm:pt>
    <dgm:pt modelId="{BAB1F308-6A4D-FB4B-A9B2-C068BDD6207F}" type="parTrans" cxnId="{86B537BB-E307-DF46-A957-301D735E6F2C}">
      <dgm:prSet/>
      <dgm:spPr/>
      <dgm:t>
        <a:bodyPr/>
        <a:lstStyle/>
        <a:p>
          <a:endParaRPr lang="fr-FR"/>
        </a:p>
      </dgm:t>
    </dgm:pt>
    <dgm:pt modelId="{0E144457-3EAA-2946-A0A5-4FE239AF07DF}" type="sibTrans" cxnId="{86B537BB-E307-DF46-A957-301D735E6F2C}">
      <dgm:prSet/>
      <dgm:spPr/>
      <dgm:t>
        <a:bodyPr/>
        <a:lstStyle/>
        <a:p>
          <a:endParaRPr lang="fr-FR"/>
        </a:p>
      </dgm:t>
    </dgm:pt>
    <dgm:pt modelId="{E3FDE4E0-5F5A-CC44-966E-B1A22FA1D777}">
      <dgm:prSet phldrT="[Texte]"/>
      <dgm:spPr/>
      <dgm:t>
        <a:bodyPr/>
        <a:lstStyle/>
        <a:p>
          <a:r>
            <a:rPr lang="fr-FR" dirty="0" err="1"/>
            <a:t>Roshima</a:t>
          </a:r>
          <a:r>
            <a:rPr lang="fr-FR" dirty="0"/>
            <a:t> ()</a:t>
          </a:r>
        </a:p>
      </dgm:t>
    </dgm:pt>
    <dgm:pt modelId="{77243F6C-2843-DE40-B02A-0FB6C5ADCCD7}" type="parTrans" cxnId="{1B1D4FB1-92ED-F742-B799-6E5E60609D60}">
      <dgm:prSet/>
      <dgm:spPr/>
      <dgm:t>
        <a:bodyPr/>
        <a:lstStyle/>
        <a:p>
          <a:endParaRPr lang="fr-FR"/>
        </a:p>
      </dgm:t>
    </dgm:pt>
    <dgm:pt modelId="{FB7305CF-D468-3449-8F9E-5B704958AB42}" type="sibTrans" cxnId="{1B1D4FB1-92ED-F742-B799-6E5E60609D60}">
      <dgm:prSet/>
      <dgm:spPr/>
      <dgm:t>
        <a:bodyPr/>
        <a:lstStyle/>
        <a:p>
          <a:endParaRPr lang="fr-FR"/>
        </a:p>
      </dgm:t>
    </dgm:pt>
    <dgm:pt modelId="{0C60C936-C269-6944-A24D-B5A8277D226D}">
      <dgm:prSet phldrT="[Texte]" phldr="1"/>
      <dgm:spPr/>
      <dgm:t>
        <a:bodyPr/>
        <a:lstStyle/>
        <a:p>
          <a:endParaRPr lang="fr-FR"/>
        </a:p>
      </dgm:t>
    </dgm:pt>
    <dgm:pt modelId="{736407F4-7958-0E44-88C6-112983332014}" type="parTrans" cxnId="{8AE47D05-A3E9-7E45-A498-9005A9E9428D}">
      <dgm:prSet/>
      <dgm:spPr/>
      <dgm:t>
        <a:bodyPr/>
        <a:lstStyle/>
        <a:p>
          <a:endParaRPr lang="fr-FR"/>
        </a:p>
      </dgm:t>
    </dgm:pt>
    <dgm:pt modelId="{F3A35BD3-3C29-4A46-A7D5-D098E834CABC}" type="sibTrans" cxnId="{8AE47D05-A3E9-7E45-A498-9005A9E9428D}">
      <dgm:prSet/>
      <dgm:spPr/>
      <dgm:t>
        <a:bodyPr/>
        <a:lstStyle/>
        <a:p>
          <a:endParaRPr lang="fr-FR"/>
        </a:p>
      </dgm:t>
    </dgm:pt>
    <dgm:pt modelId="{D620DF96-A9BF-2E4F-B0B2-4BAA0F6D04FF}">
      <dgm:prSet phldrT="[Texte]"/>
      <dgm:spPr/>
      <dgm:t>
        <a:bodyPr/>
        <a:lstStyle/>
        <a:p>
          <a:r>
            <a:rPr lang="fr-FR" dirty="0"/>
            <a:t>HEC MBA</a:t>
          </a:r>
        </a:p>
      </dgm:t>
    </dgm:pt>
    <dgm:pt modelId="{D9C581FC-8920-124D-A0EC-24CA51EC5185}" type="parTrans" cxnId="{2755FB48-9B26-4A4A-80B1-562BF8A54139}">
      <dgm:prSet/>
      <dgm:spPr/>
      <dgm:t>
        <a:bodyPr/>
        <a:lstStyle/>
        <a:p>
          <a:endParaRPr lang="fr-FR"/>
        </a:p>
      </dgm:t>
    </dgm:pt>
    <dgm:pt modelId="{FE863CF7-0906-1F40-9DDA-AA2B058BD1B2}" type="sibTrans" cxnId="{2755FB48-9B26-4A4A-80B1-562BF8A54139}">
      <dgm:prSet/>
      <dgm:spPr/>
      <dgm:t>
        <a:bodyPr/>
        <a:lstStyle/>
        <a:p>
          <a:endParaRPr lang="fr-FR"/>
        </a:p>
      </dgm:t>
    </dgm:pt>
    <dgm:pt modelId="{F2C4EA66-E547-574C-9E2A-06D563F6011C}">
      <dgm:prSet phldrT="[Texte]"/>
      <dgm:spPr/>
      <dgm:t>
        <a:bodyPr/>
        <a:lstStyle/>
        <a:p>
          <a:r>
            <a:rPr lang="fr-FR" dirty="0"/>
            <a:t>Tristan (37)</a:t>
          </a:r>
        </a:p>
      </dgm:t>
    </dgm:pt>
    <dgm:pt modelId="{CBE2FDF4-421C-A641-A40A-16B378D43CBA}" type="parTrans" cxnId="{DF687813-1A25-6D47-9B01-ED730DD421FA}">
      <dgm:prSet/>
      <dgm:spPr/>
      <dgm:t>
        <a:bodyPr/>
        <a:lstStyle/>
        <a:p>
          <a:endParaRPr lang="fr-FR"/>
        </a:p>
      </dgm:t>
    </dgm:pt>
    <dgm:pt modelId="{223679CA-4C44-0249-B032-BD3FAAC642BB}" type="sibTrans" cxnId="{DF687813-1A25-6D47-9B01-ED730DD421FA}">
      <dgm:prSet/>
      <dgm:spPr/>
      <dgm:t>
        <a:bodyPr/>
        <a:lstStyle/>
        <a:p>
          <a:endParaRPr lang="fr-FR"/>
        </a:p>
      </dgm:t>
    </dgm:pt>
    <dgm:pt modelId="{A8770D68-E3E1-9546-B77A-BD473B95D14B}">
      <dgm:prSet phldrT="[Texte]"/>
      <dgm:spPr/>
      <dgm:t>
        <a:bodyPr/>
        <a:lstStyle/>
        <a:p>
          <a:r>
            <a:rPr lang="fr-FR" dirty="0"/>
            <a:t>French</a:t>
          </a:r>
        </a:p>
      </dgm:t>
    </dgm:pt>
    <dgm:pt modelId="{3B00298C-20AF-5442-9547-BA396363311D}" type="parTrans" cxnId="{7A233296-BCA2-354C-A4D7-2038697F4446}">
      <dgm:prSet/>
      <dgm:spPr/>
      <dgm:t>
        <a:bodyPr/>
        <a:lstStyle/>
        <a:p>
          <a:endParaRPr lang="fr-FR"/>
        </a:p>
      </dgm:t>
    </dgm:pt>
    <dgm:pt modelId="{58A7592B-0B9D-974E-9854-88FEC6E50333}" type="sibTrans" cxnId="{7A233296-BCA2-354C-A4D7-2038697F4446}">
      <dgm:prSet/>
      <dgm:spPr/>
      <dgm:t>
        <a:bodyPr/>
        <a:lstStyle/>
        <a:p>
          <a:endParaRPr lang="fr-FR"/>
        </a:p>
      </dgm:t>
    </dgm:pt>
    <dgm:pt modelId="{0513E9B6-3CE5-B54A-81FD-E573F262FF04}">
      <dgm:prSet phldrT="[Texte]"/>
      <dgm:spPr/>
      <dgm:t>
        <a:bodyPr/>
        <a:lstStyle/>
        <a:p>
          <a:r>
            <a:rPr lang="fr-FR" dirty="0" err="1"/>
            <a:t>Army</a:t>
          </a:r>
          <a:endParaRPr lang="fr-FR" dirty="0"/>
        </a:p>
      </dgm:t>
    </dgm:pt>
    <dgm:pt modelId="{759229A8-717A-1841-A69A-51AE1921D9B6}" type="parTrans" cxnId="{573EB36A-F01E-D24E-A529-7606303587F8}">
      <dgm:prSet/>
      <dgm:spPr/>
      <dgm:t>
        <a:bodyPr/>
        <a:lstStyle/>
        <a:p>
          <a:endParaRPr lang="fr-FR"/>
        </a:p>
      </dgm:t>
    </dgm:pt>
    <dgm:pt modelId="{550CDB7C-D444-7D44-BC5F-829A4A9CEA67}" type="sibTrans" cxnId="{573EB36A-F01E-D24E-A529-7606303587F8}">
      <dgm:prSet/>
      <dgm:spPr/>
      <dgm:t>
        <a:bodyPr/>
        <a:lstStyle/>
        <a:p>
          <a:endParaRPr lang="fr-FR"/>
        </a:p>
      </dgm:t>
    </dgm:pt>
    <dgm:pt modelId="{7475EB4D-80D1-3348-A0FD-E6C9F29F718E}">
      <dgm:prSet/>
      <dgm:spPr/>
      <dgm:t>
        <a:bodyPr/>
        <a:lstStyle/>
        <a:p>
          <a:r>
            <a:rPr lang="fr-FR" dirty="0"/>
            <a:t>Pedro ()</a:t>
          </a:r>
        </a:p>
      </dgm:t>
    </dgm:pt>
    <dgm:pt modelId="{F436CC8C-0CA3-154F-8D1A-32FA66DA2692}" type="parTrans" cxnId="{7F291A72-A0C4-0A4F-82C7-F5B6F452E7AC}">
      <dgm:prSet/>
      <dgm:spPr/>
      <dgm:t>
        <a:bodyPr/>
        <a:lstStyle/>
        <a:p>
          <a:endParaRPr lang="fr-FR"/>
        </a:p>
      </dgm:t>
    </dgm:pt>
    <dgm:pt modelId="{B8842D3F-1BDD-D14F-9BCB-E2A784971CF9}" type="sibTrans" cxnId="{7F291A72-A0C4-0A4F-82C7-F5B6F452E7AC}">
      <dgm:prSet/>
      <dgm:spPr/>
      <dgm:t>
        <a:bodyPr/>
        <a:lstStyle/>
        <a:p>
          <a:endParaRPr lang="fr-FR"/>
        </a:p>
      </dgm:t>
    </dgm:pt>
    <dgm:pt modelId="{4ABFB7D6-7205-8445-BC9F-D30C6FCF5D59}">
      <dgm:prSet phldrT="[Texte]"/>
      <dgm:spPr/>
      <dgm:t>
        <a:bodyPr/>
        <a:lstStyle/>
        <a:p>
          <a:r>
            <a:rPr lang="fr-FR" dirty="0"/>
            <a:t>IPP M2 Data Science</a:t>
          </a:r>
        </a:p>
      </dgm:t>
    </dgm:pt>
    <dgm:pt modelId="{71BA122A-7F06-5F48-B376-CC609A6E9B65}" type="parTrans" cxnId="{4456C696-6279-1845-9845-7DC648F47EF2}">
      <dgm:prSet/>
      <dgm:spPr/>
      <dgm:t>
        <a:bodyPr/>
        <a:lstStyle/>
        <a:p>
          <a:endParaRPr lang="fr-FR"/>
        </a:p>
      </dgm:t>
    </dgm:pt>
    <dgm:pt modelId="{82C51B5A-1984-7648-BD2F-94CD16ECBC90}" type="sibTrans" cxnId="{4456C696-6279-1845-9845-7DC648F47EF2}">
      <dgm:prSet/>
      <dgm:spPr/>
      <dgm:t>
        <a:bodyPr/>
        <a:lstStyle/>
        <a:p>
          <a:endParaRPr lang="fr-FR"/>
        </a:p>
      </dgm:t>
    </dgm:pt>
    <dgm:pt modelId="{2E78F497-368A-C14A-8BFE-1BD8D2A045BB}">
      <dgm:prSet/>
      <dgm:spPr/>
      <dgm:t>
        <a:bodyPr/>
        <a:lstStyle/>
        <a:p>
          <a:r>
            <a:rPr lang="fr-FR" dirty="0"/>
            <a:t>HEC</a:t>
          </a:r>
        </a:p>
      </dgm:t>
    </dgm:pt>
    <dgm:pt modelId="{1310A1BB-9EBD-CA4A-BC93-9D645EA61FB3}" type="parTrans" cxnId="{660E1FE5-C3BF-2548-A1B4-8B1C9AC5BA06}">
      <dgm:prSet/>
      <dgm:spPr/>
      <dgm:t>
        <a:bodyPr/>
        <a:lstStyle/>
        <a:p>
          <a:endParaRPr lang="fr-FR"/>
        </a:p>
      </dgm:t>
    </dgm:pt>
    <dgm:pt modelId="{6027F701-8CD5-AB41-A740-B7A6FACB2E3F}" type="sibTrans" cxnId="{660E1FE5-C3BF-2548-A1B4-8B1C9AC5BA06}">
      <dgm:prSet/>
      <dgm:spPr/>
      <dgm:t>
        <a:bodyPr/>
        <a:lstStyle/>
        <a:p>
          <a:endParaRPr lang="fr-FR"/>
        </a:p>
      </dgm:t>
    </dgm:pt>
    <dgm:pt modelId="{29C26FE1-FF4A-4B41-AF70-03DD59845859}">
      <dgm:prSet phldrT="[Texte]"/>
      <dgm:spPr/>
      <dgm:t>
        <a:bodyPr/>
        <a:lstStyle/>
        <a:p>
          <a:r>
            <a:rPr lang="fr-FR" dirty="0"/>
            <a:t>IPP M2 Data Science</a:t>
          </a:r>
        </a:p>
      </dgm:t>
    </dgm:pt>
    <dgm:pt modelId="{9E32AD76-1B3D-C747-83B2-8EB0C7562618}" type="parTrans" cxnId="{ECB7BAE3-10C9-DF45-A71B-46369088EB5C}">
      <dgm:prSet/>
      <dgm:spPr/>
      <dgm:t>
        <a:bodyPr/>
        <a:lstStyle/>
        <a:p>
          <a:endParaRPr lang="fr-FR"/>
        </a:p>
      </dgm:t>
    </dgm:pt>
    <dgm:pt modelId="{A9C5B420-29D1-9149-BFA7-DCC04E568866}" type="sibTrans" cxnId="{ECB7BAE3-10C9-DF45-A71B-46369088EB5C}">
      <dgm:prSet/>
      <dgm:spPr/>
      <dgm:t>
        <a:bodyPr/>
        <a:lstStyle/>
        <a:p>
          <a:endParaRPr lang="fr-FR"/>
        </a:p>
      </dgm:t>
    </dgm:pt>
    <dgm:pt modelId="{19D59BFD-4CD4-FA48-A4CD-B5372B6C00C5}" type="pres">
      <dgm:prSet presAssocID="{23A6AF0E-9244-B741-A4CC-6A292017B650}" presName="linearFlow" presStyleCnt="0">
        <dgm:presLayoutVars>
          <dgm:dir/>
          <dgm:animLvl val="lvl"/>
          <dgm:resizeHandles/>
        </dgm:presLayoutVars>
      </dgm:prSet>
      <dgm:spPr/>
    </dgm:pt>
    <dgm:pt modelId="{9E999E8F-0E8F-884C-B2C8-AC436DE125AB}" type="pres">
      <dgm:prSet presAssocID="{49A2CA84-B56D-2B49-B6B7-56F01FDD12B2}" presName="compositeNode" presStyleCnt="0">
        <dgm:presLayoutVars>
          <dgm:bulletEnabled val="1"/>
        </dgm:presLayoutVars>
      </dgm:prSet>
      <dgm:spPr/>
    </dgm:pt>
    <dgm:pt modelId="{8403A878-8E88-5643-AEE0-6A26E8133407}" type="pres">
      <dgm:prSet presAssocID="{49A2CA84-B56D-2B49-B6B7-56F01FDD12B2}" presName="image" presStyleLbl="fgImgPlace1" presStyleIdx="0" presStyleCnt="4"/>
      <dgm:spPr/>
    </dgm:pt>
    <dgm:pt modelId="{E1A0B40E-9353-EF4C-A029-6A576936A19D}" type="pres">
      <dgm:prSet presAssocID="{49A2CA84-B56D-2B49-B6B7-56F01FDD12B2}" presName="childNode" presStyleLbl="node1" presStyleIdx="0" presStyleCnt="4">
        <dgm:presLayoutVars>
          <dgm:bulletEnabled val="1"/>
        </dgm:presLayoutVars>
      </dgm:prSet>
      <dgm:spPr/>
    </dgm:pt>
    <dgm:pt modelId="{4708638A-8F01-2A45-A811-E85112AEAAE8}" type="pres">
      <dgm:prSet presAssocID="{49A2CA84-B56D-2B49-B6B7-56F01FDD12B2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8F4FE78A-6C25-D647-A76A-853CD0238356}" type="pres">
      <dgm:prSet presAssocID="{74168C69-4953-E94A-AA4E-77A83A59B656}" presName="sibTrans" presStyleCnt="0"/>
      <dgm:spPr/>
    </dgm:pt>
    <dgm:pt modelId="{A4FDE7D2-63AD-684D-B05D-C96D2D1B63C5}" type="pres">
      <dgm:prSet presAssocID="{7475EB4D-80D1-3348-A0FD-E6C9F29F718E}" presName="compositeNode" presStyleCnt="0">
        <dgm:presLayoutVars>
          <dgm:bulletEnabled val="1"/>
        </dgm:presLayoutVars>
      </dgm:prSet>
      <dgm:spPr/>
    </dgm:pt>
    <dgm:pt modelId="{0980E9F4-A27B-5C40-9C3D-30A3A0CF7D63}" type="pres">
      <dgm:prSet presAssocID="{7475EB4D-80D1-3348-A0FD-E6C9F29F718E}" presName="image" presStyleLbl="fgImgPlace1" presStyleIdx="1" presStyleCnt="4"/>
      <dgm:spPr/>
    </dgm:pt>
    <dgm:pt modelId="{E1F7BC15-FC15-194A-B756-95C1FEC495CB}" type="pres">
      <dgm:prSet presAssocID="{7475EB4D-80D1-3348-A0FD-E6C9F29F718E}" presName="childNode" presStyleLbl="node1" presStyleIdx="1" presStyleCnt="4">
        <dgm:presLayoutVars>
          <dgm:bulletEnabled val="1"/>
        </dgm:presLayoutVars>
      </dgm:prSet>
      <dgm:spPr/>
    </dgm:pt>
    <dgm:pt modelId="{9C5DAB51-2150-C345-83ED-993054E5EFA3}" type="pres">
      <dgm:prSet presAssocID="{7475EB4D-80D1-3348-A0FD-E6C9F29F718E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01E3A242-F1F3-6C4F-9D9F-3609C0A82286}" type="pres">
      <dgm:prSet presAssocID="{B8842D3F-1BDD-D14F-9BCB-E2A784971CF9}" presName="sibTrans" presStyleCnt="0"/>
      <dgm:spPr/>
    </dgm:pt>
    <dgm:pt modelId="{4A11110F-0AD4-DA45-B186-1B2462F081A1}" type="pres">
      <dgm:prSet presAssocID="{E3FDE4E0-5F5A-CC44-966E-B1A22FA1D777}" presName="compositeNode" presStyleCnt="0">
        <dgm:presLayoutVars>
          <dgm:bulletEnabled val="1"/>
        </dgm:presLayoutVars>
      </dgm:prSet>
      <dgm:spPr/>
    </dgm:pt>
    <dgm:pt modelId="{3CE39411-FAC5-1F4E-A121-E9B21969C9B6}" type="pres">
      <dgm:prSet presAssocID="{E3FDE4E0-5F5A-CC44-966E-B1A22FA1D777}" presName="image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AFA1EA4-1AB4-A249-B40A-CEAF6E4F34D0}" type="pres">
      <dgm:prSet presAssocID="{E3FDE4E0-5F5A-CC44-966E-B1A22FA1D777}" presName="childNode" presStyleLbl="node1" presStyleIdx="2" presStyleCnt="4">
        <dgm:presLayoutVars>
          <dgm:bulletEnabled val="1"/>
        </dgm:presLayoutVars>
      </dgm:prSet>
      <dgm:spPr/>
    </dgm:pt>
    <dgm:pt modelId="{01BA7DF8-4D68-B643-8D2D-F50BCDD764DE}" type="pres">
      <dgm:prSet presAssocID="{E3FDE4E0-5F5A-CC44-966E-B1A22FA1D77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F55E6CEB-CE88-8245-9FC4-914215D0015A}" type="pres">
      <dgm:prSet presAssocID="{FB7305CF-D468-3449-8F9E-5B704958AB42}" presName="sibTrans" presStyleCnt="0"/>
      <dgm:spPr/>
    </dgm:pt>
    <dgm:pt modelId="{8CAA5367-E562-DC47-90B0-43CDA5D555BA}" type="pres">
      <dgm:prSet presAssocID="{F2C4EA66-E547-574C-9E2A-06D563F6011C}" presName="compositeNode" presStyleCnt="0">
        <dgm:presLayoutVars>
          <dgm:bulletEnabled val="1"/>
        </dgm:presLayoutVars>
      </dgm:prSet>
      <dgm:spPr/>
    </dgm:pt>
    <dgm:pt modelId="{15BFB769-A702-5B46-9A5B-E3B888B36781}" type="pres">
      <dgm:prSet presAssocID="{F2C4EA66-E547-574C-9E2A-06D563F6011C}" presName="image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A8B3D56-35C0-CF4A-B007-7AD911E078DB}" type="pres">
      <dgm:prSet presAssocID="{F2C4EA66-E547-574C-9E2A-06D563F6011C}" presName="childNode" presStyleLbl="node1" presStyleIdx="3" presStyleCnt="4">
        <dgm:presLayoutVars>
          <dgm:bulletEnabled val="1"/>
        </dgm:presLayoutVars>
      </dgm:prSet>
      <dgm:spPr/>
    </dgm:pt>
    <dgm:pt modelId="{1D8649DB-BF86-8446-B5B0-0DB09C9AE99B}" type="pres">
      <dgm:prSet presAssocID="{F2C4EA66-E547-574C-9E2A-06D563F6011C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8AE47D05-A3E9-7E45-A498-9005A9E9428D}" srcId="{E3FDE4E0-5F5A-CC44-966E-B1A22FA1D777}" destId="{0C60C936-C269-6944-A24D-B5A8277D226D}" srcOrd="0" destOrd="0" parTransId="{736407F4-7958-0E44-88C6-112983332014}" sibTransId="{F3A35BD3-3C29-4A46-A7D5-D098E834CABC}"/>
    <dgm:cxn modelId="{DF687813-1A25-6D47-9B01-ED730DD421FA}" srcId="{23A6AF0E-9244-B741-A4CC-6A292017B650}" destId="{F2C4EA66-E547-574C-9E2A-06D563F6011C}" srcOrd="3" destOrd="0" parTransId="{CBE2FDF4-421C-A641-A40A-16B378D43CBA}" sibTransId="{223679CA-4C44-0249-B032-BD3FAAC642BB}"/>
    <dgm:cxn modelId="{0D1DD824-CC69-0242-85E1-EE2692E49D11}" type="presOf" srcId="{02D79675-E771-6E40-8835-2AF2EF5059E9}" destId="{E1A0B40E-9353-EF4C-A029-6A576936A19D}" srcOrd="0" destOrd="1" presId="urn:microsoft.com/office/officeart/2005/8/layout/hList2"/>
    <dgm:cxn modelId="{7DED8829-2271-CF4C-8721-62E5951B040D}" type="presOf" srcId="{7475EB4D-80D1-3348-A0FD-E6C9F29F718E}" destId="{9C5DAB51-2150-C345-83ED-993054E5EFA3}" srcOrd="0" destOrd="0" presId="urn:microsoft.com/office/officeart/2005/8/layout/hList2"/>
    <dgm:cxn modelId="{3AAEE929-C8BA-6B44-B231-441EE99910C7}" type="presOf" srcId="{0513E9B6-3CE5-B54A-81FD-E573F262FF04}" destId="{8A8B3D56-35C0-CF4A-B007-7AD911E078DB}" srcOrd="0" destOrd="1" presId="urn:microsoft.com/office/officeart/2005/8/layout/hList2"/>
    <dgm:cxn modelId="{2192F932-A44B-7543-A002-A757E01BBD02}" type="presOf" srcId="{49A2CA84-B56D-2B49-B6B7-56F01FDD12B2}" destId="{4708638A-8F01-2A45-A811-E85112AEAAE8}" srcOrd="0" destOrd="0" presId="urn:microsoft.com/office/officeart/2005/8/layout/hList2"/>
    <dgm:cxn modelId="{2755FB48-9B26-4A4A-80B1-562BF8A54139}" srcId="{E3FDE4E0-5F5A-CC44-966E-B1A22FA1D777}" destId="{D620DF96-A9BF-2E4F-B0B2-4BAA0F6D04FF}" srcOrd="1" destOrd="0" parTransId="{D9C581FC-8920-124D-A0EC-24CA51EC5185}" sibTransId="{FE863CF7-0906-1F40-9DDA-AA2B058BD1B2}"/>
    <dgm:cxn modelId="{CB5D2E50-1681-234B-B9D3-928B0D136156}" type="presOf" srcId="{29C26FE1-FF4A-4B41-AF70-03DD59845859}" destId="{8A8B3D56-35C0-CF4A-B007-7AD911E078DB}" srcOrd="0" destOrd="2" presId="urn:microsoft.com/office/officeart/2005/8/layout/hList2"/>
    <dgm:cxn modelId="{573EB36A-F01E-D24E-A529-7606303587F8}" srcId="{F2C4EA66-E547-574C-9E2A-06D563F6011C}" destId="{0513E9B6-3CE5-B54A-81FD-E573F262FF04}" srcOrd="1" destOrd="0" parTransId="{759229A8-717A-1841-A69A-51AE1921D9B6}" sibTransId="{550CDB7C-D444-7D44-BC5F-829A4A9CEA67}"/>
    <dgm:cxn modelId="{7F291A72-A0C4-0A4F-82C7-F5B6F452E7AC}" srcId="{23A6AF0E-9244-B741-A4CC-6A292017B650}" destId="{7475EB4D-80D1-3348-A0FD-E6C9F29F718E}" srcOrd="1" destOrd="0" parTransId="{F436CC8C-0CA3-154F-8D1A-32FA66DA2692}" sibTransId="{B8842D3F-1BDD-D14F-9BCB-E2A784971CF9}"/>
    <dgm:cxn modelId="{1F170494-093D-A543-B08B-FBD6696A6201}" srcId="{49A2CA84-B56D-2B49-B6B7-56F01FDD12B2}" destId="{1F6BE3B7-FF76-5246-B014-51F1B674B1CC}" srcOrd="0" destOrd="0" parTransId="{51140166-987B-FB4D-BE28-1BE379026ADB}" sibTransId="{B9D91932-66EA-3041-81AF-DDE39BFB3D56}"/>
    <dgm:cxn modelId="{7A233296-BCA2-354C-A4D7-2038697F4446}" srcId="{F2C4EA66-E547-574C-9E2A-06D563F6011C}" destId="{A8770D68-E3E1-9546-B77A-BD473B95D14B}" srcOrd="0" destOrd="0" parTransId="{3B00298C-20AF-5442-9547-BA396363311D}" sibTransId="{58A7592B-0B9D-974E-9854-88FEC6E50333}"/>
    <dgm:cxn modelId="{4456C696-6279-1845-9845-7DC648F47EF2}" srcId="{49A2CA84-B56D-2B49-B6B7-56F01FDD12B2}" destId="{4ABFB7D6-7205-8445-BC9F-D30C6FCF5D59}" srcOrd="2" destOrd="0" parTransId="{71BA122A-7F06-5F48-B376-CC609A6E9B65}" sibTransId="{82C51B5A-1984-7648-BD2F-94CD16ECBC90}"/>
    <dgm:cxn modelId="{70FA609C-E8AC-894E-8DE3-880D8F09D061}" type="presOf" srcId="{2E78F497-368A-C14A-8BFE-1BD8D2A045BB}" destId="{E1F7BC15-FC15-194A-B756-95C1FEC495CB}" srcOrd="0" destOrd="0" presId="urn:microsoft.com/office/officeart/2005/8/layout/hList2"/>
    <dgm:cxn modelId="{F661ECA0-4E9A-714A-A6A1-558B93EF54D6}" type="presOf" srcId="{4ABFB7D6-7205-8445-BC9F-D30C6FCF5D59}" destId="{E1A0B40E-9353-EF4C-A029-6A576936A19D}" srcOrd="0" destOrd="2" presId="urn:microsoft.com/office/officeart/2005/8/layout/hList2"/>
    <dgm:cxn modelId="{1B1D4FB1-92ED-F742-B799-6E5E60609D60}" srcId="{23A6AF0E-9244-B741-A4CC-6A292017B650}" destId="{E3FDE4E0-5F5A-CC44-966E-B1A22FA1D777}" srcOrd="2" destOrd="0" parTransId="{77243F6C-2843-DE40-B02A-0FB6C5ADCCD7}" sibTransId="{FB7305CF-D468-3449-8F9E-5B704958AB42}"/>
    <dgm:cxn modelId="{DA4B85B1-C248-244F-95D8-478EA7A9743E}" type="presOf" srcId="{E3FDE4E0-5F5A-CC44-966E-B1A22FA1D777}" destId="{01BA7DF8-4D68-B643-8D2D-F50BCDD764DE}" srcOrd="0" destOrd="0" presId="urn:microsoft.com/office/officeart/2005/8/layout/hList2"/>
    <dgm:cxn modelId="{3A8F5CB4-75E6-6C4A-9708-775FDFD995E1}" type="presOf" srcId="{1F6BE3B7-FF76-5246-B014-51F1B674B1CC}" destId="{E1A0B40E-9353-EF4C-A029-6A576936A19D}" srcOrd="0" destOrd="0" presId="urn:microsoft.com/office/officeart/2005/8/layout/hList2"/>
    <dgm:cxn modelId="{86B537BB-E307-DF46-A957-301D735E6F2C}" srcId="{49A2CA84-B56D-2B49-B6B7-56F01FDD12B2}" destId="{02D79675-E771-6E40-8835-2AF2EF5059E9}" srcOrd="1" destOrd="0" parTransId="{BAB1F308-6A4D-FB4B-A9B2-C068BDD6207F}" sibTransId="{0E144457-3EAA-2946-A0A5-4FE239AF07DF}"/>
    <dgm:cxn modelId="{61FCA2BB-AC00-6D4E-895E-DFEACB035A14}" srcId="{23A6AF0E-9244-B741-A4CC-6A292017B650}" destId="{49A2CA84-B56D-2B49-B6B7-56F01FDD12B2}" srcOrd="0" destOrd="0" parTransId="{C3EED155-E32E-F949-9005-3B4FEB92FB0D}" sibTransId="{74168C69-4953-E94A-AA4E-77A83A59B656}"/>
    <dgm:cxn modelId="{70D23CCD-D899-544C-B815-BD498BD48493}" type="presOf" srcId="{A8770D68-E3E1-9546-B77A-BD473B95D14B}" destId="{8A8B3D56-35C0-CF4A-B007-7AD911E078DB}" srcOrd="0" destOrd="0" presId="urn:microsoft.com/office/officeart/2005/8/layout/hList2"/>
    <dgm:cxn modelId="{C8F1F3D9-1EA5-024F-8DD2-03EC03CD2061}" type="presOf" srcId="{F2C4EA66-E547-574C-9E2A-06D563F6011C}" destId="{1D8649DB-BF86-8446-B5B0-0DB09C9AE99B}" srcOrd="0" destOrd="0" presId="urn:microsoft.com/office/officeart/2005/8/layout/hList2"/>
    <dgm:cxn modelId="{ECB7BAE3-10C9-DF45-A71B-46369088EB5C}" srcId="{F2C4EA66-E547-574C-9E2A-06D563F6011C}" destId="{29C26FE1-FF4A-4B41-AF70-03DD59845859}" srcOrd="2" destOrd="0" parTransId="{9E32AD76-1B3D-C747-83B2-8EB0C7562618}" sibTransId="{A9C5B420-29D1-9149-BFA7-DCC04E568866}"/>
    <dgm:cxn modelId="{660E1FE5-C3BF-2548-A1B4-8B1C9AC5BA06}" srcId="{7475EB4D-80D1-3348-A0FD-E6C9F29F718E}" destId="{2E78F497-368A-C14A-8BFE-1BD8D2A045BB}" srcOrd="0" destOrd="0" parTransId="{1310A1BB-9EBD-CA4A-BC93-9D645EA61FB3}" sibTransId="{6027F701-8CD5-AB41-A740-B7A6FACB2E3F}"/>
    <dgm:cxn modelId="{C3E312E8-32F0-394D-B061-F70ADF9E983F}" type="presOf" srcId="{23A6AF0E-9244-B741-A4CC-6A292017B650}" destId="{19D59BFD-4CD4-FA48-A4CD-B5372B6C00C5}" srcOrd="0" destOrd="0" presId="urn:microsoft.com/office/officeart/2005/8/layout/hList2"/>
    <dgm:cxn modelId="{ECD591E9-6873-7849-B810-3124F5C1A4D2}" type="presOf" srcId="{D620DF96-A9BF-2E4F-B0B2-4BAA0F6D04FF}" destId="{8AFA1EA4-1AB4-A249-B40A-CEAF6E4F34D0}" srcOrd="0" destOrd="1" presId="urn:microsoft.com/office/officeart/2005/8/layout/hList2"/>
    <dgm:cxn modelId="{83F61CFD-7DA4-3141-823A-B8A4EA92DD22}" type="presOf" srcId="{0C60C936-C269-6944-A24D-B5A8277D226D}" destId="{8AFA1EA4-1AB4-A249-B40A-CEAF6E4F34D0}" srcOrd="0" destOrd="0" presId="urn:microsoft.com/office/officeart/2005/8/layout/hList2"/>
    <dgm:cxn modelId="{08093CF7-D9DB-8D45-A01B-A1960A1ECA22}" type="presParOf" srcId="{19D59BFD-4CD4-FA48-A4CD-B5372B6C00C5}" destId="{9E999E8F-0E8F-884C-B2C8-AC436DE125AB}" srcOrd="0" destOrd="0" presId="urn:microsoft.com/office/officeart/2005/8/layout/hList2"/>
    <dgm:cxn modelId="{C479AA4A-4865-DE4E-89F7-E6AA93892439}" type="presParOf" srcId="{9E999E8F-0E8F-884C-B2C8-AC436DE125AB}" destId="{8403A878-8E88-5643-AEE0-6A26E8133407}" srcOrd="0" destOrd="0" presId="urn:microsoft.com/office/officeart/2005/8/layout/hList2"/>
    <dgm:cxn modelId="{5B8309AE-E9FE-8D4E-B6FB-5B1D384BFFC4}" type="presParOf" srcId="{9E999E8F-0E8F-884C-B2C8-AC436DE125AB}" destId="{E1A0B40E-9353-EF4C-A029-6A576936A19D}" srcOrd="1" destOrd="0" presId="urn:microsoft.com/office/officeart/2005/8/layout/hList2"/>
    <dgm:cxn modelId="{F52C768E-FF78-BE4A-81BD-7C404F33438B}" type="presParOf" srcId="{9E999E8F-0E8F-884C-B2C8-AC436DE125AB}" destId="{4708638A-8F01-2A45-A811-E85112AEAAE8}" srcOrd="2" destOrd="0" presId="urn:microsoft.com/office/officeart/2005/8/layout/hList2"/>
    <dgm:cxn modelId="{21AA090C-D691-0B46-937D-C212E6146300}" type="presParOf" srcId="{19D59BFD-4CD4-FA48-A4CD-B5372B6C00C5}" destId="{8F4FE78A-6C25-D647-A76A-853CD0238356}" srcOrd="1" destOrd="0" presId="urn:microsoft.com/office/officeart/2005/8/layout/hList2"/>
    <dgm:cxn modelId="{2EEE4039-8C2D-0249-A009-D9848D58E9BF}" type="presParOf" srcId="{19D59BFD-4CD4-FA48-A4CD-B5372B6C00C5}" destId="{A4FDE7D2-63AD-684D-B05D-C96D2D1B63C5}" srcOrd="2" destOrd="0" presId="urn:microsoft.com/office/officeart/2005/8/layout/hList2"/>
    <dgm:cxn modelId="{414AA367-0E53-ED41-B513-3DBE89B1C7C0}" type="presParOf" srcId="{A4FDE7D2-63AD-684D-B05D-C96D2D1B63C5}" destId="{0980E9F4-A27B-5C40-9C3D-30A3A0CF7D63}" srcOrd="0" destOrd="0" presId="urn:microsoft.com/office/officeart/2005/8/layout/hList2"/>
    <dgm:cxn modelId="{E6A6B598-6096-3C41-BAAF-D5BD9E0D0EFD}" type="presParOf" srcId="{A4FDE7D2-63AD-684D-B05D-C96D2D1B63C5}" destId="{E1F7BC15-FC15-194A-B756-95C1FEC495CB}" srcOrd="1" destOrd="0" presId="urn:microsoft.com/office/officeart/2005/8/layout/hList2"/>
    <dgm:cxn modelId="{BE21DBFD-FB77-E14F-A11A-679C93157C39}" type="presParOf" srcId="{A4FDE7D2-63AD-684D-B05D-C96D2D1B63C5}" destId="{9C5DAB51-2150-C345-83ED-993054E5EFA3}" srcOrd="2" destOrd="0" presId="urn:microsoft.com/office/officeart/2005/8/layout/hList2"/>
    <dgm:cxn modelId="{BD5E501E-3F83-D747-A09D-CF27F97987BB}" type="presParOf" srcId="{19D59BFD-4CD4-FA48-A4CD-B5372B6C00C5}" destId="{01E3A242-F1F3-6C4F-9D9F-3609C0A82286}" srcOrd="3" destOrd="0" presId="urn:microsoft.com/office/officeart/2005/8/layout/hList2"/>
    <dgm:cxn modelId="{176EF2BC-CF06-A347-A39E-98F24B9F8EE0}" type="presParOf" srcId="{19D59BFD-4CD4-FA48-A4CD-B5372B6C00C5}" destId="{4A11110F-0AD4-DA45-B186-1B2462F081A1}" srcOrd="4" destOrd="0" presId="urn:microsoft.com/office/officeart/2005/8/layout/hList2"/>
    <dgm:cxn modelId="{4A80430E-E9AA-1F41-9FC7-6D452B0CE70C}" type="presParOf" srcId="{4A11110F-0AD4-DA45-B186-1B2462F081A1}" destId="{3CE39411-FAC5-1F4E-A121-E9B21969C9B6}" srcOrd="0" destOrd="0" presId="urn:microsoft.com/office/officeart/2005/8/layout/hList2"/>
    <dgm:cxn modelId="{FB7FA4A8-0040-A24F-B257-DEC0141A8D56}" type="presParOf" srcId="{4A11110F-0AD4-DA45-B186-1B2462F081A1}" destId="{8AFA1EA4-1AB4-A249-B40A-CEAF6E4F34D0}" srcOrd="1" destOrd="0" presId="urn:microsoft.com/office/officeart/2005/8/layout/hList2"/>
    <dgm:cxn modelId="{2D0F0489-E266-EA42-AFED-C619CDDD934B}" type="presParOf" srcId="{4A11110F-0AD4-DA45-B186-1B2462F081A1}" destId="{01BA7DF8-4D68-B643-8D2D-F50BCDD764DE}" srcOrd="2" destOrd="0" presId="urn:microsoft.com/office/officeart/2005/8/layout/hList2"/>
    <dgm:cxn modelId="{53FC8FB8-CE6D-5444-BA6B-B878FF7032EF}" type="presParOf" srcId="{19D59BFD-4CD4-FA48-A4CD-B5372B6C00C5}" destId="{F55E6CEB-CE88-8245-9FC4-914215D0015A}" srcOrd="5" destOrd="0" presId="urn:microsoft.com/office/officeart/2005/8/layout/hList2"/>
    <dgm:cxn modelId="{110F3A9E-BA0F-C246-90EF-64CD0EF1FDEE}" type="presParOf" srcId="{19D59BFD-4CD4-FA48-A4CD-B5372B6C00C5}" destId="{8CAA5367-E562-DC47-90B0-43CDA5D555BA}" srcOrd="6" destOrd="0" presId="urn:microsoft.com/office/officeart/2005/8/layout/hList2"/>
    <dgm:cxn modelId="{BB4DCB73-1519-9349-B4E4-B33FAFEBD4A2}" type="presParOf" srcId="{8CAA5367-E562-DC47-90B0-43CDA5D555BA}" destId="{15BFB769-A702-5B46-9A5B-E3B888B36781}" srcOrd="0" destOrd="0" presId="urn:microsoft.com/office/officeart/2005/8/layout/hList2"/>
    <dgm:cxn modelId="{A8493AA0-8F45-8449-AB06-A24E858C08E8}" type="presParOf" srcId="{8CAA5367-E562-DC47-90B0-43CDA5D555BA}" destId="{8A8B3D56-35C0-CF4A-B007-7AD911E078DB}" srcOrd="1" destOrd="0" presId="urn:microsoft.com/office/officeart/2005/8/layout/hList2"/>
    <dgm:cxn modelId="{5EC10B7A-B1ED-4741-9A64-DE984447EF9C}" type="presParOf" srcId="{8CAA5367-E562-DC47-90B0-43CDA5D555BA}" destId="{1D8649DB-BF86-8446-B5B0-0DB09C9AE99B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8638A-8F01-2A45-A811-E85112AEAAE8}">
      <dsp:nvSpPr>
        <dsp:cNvPr id="0" name=""/>
        <dsp:cNvSpPr/>
      </dsp:nvSpPr>
      <dsp:spPr>
        <a:xfrm rot="16200000">
          <a:off x="-1161040" y="1854671"/>
          <a:ext cx="2803398" cy="360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7621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Dimitri (38)</a:t>
          </a:r>
        </a:p>
      </dsp:txBody>
      <dsp:txXfrm>
        <a:off x="-1161040" y="1854671"/>
        <a:ext cx="2803398" cy="360136"/>
      </dsp:txXfrm>
    </dsp:sp>
    <dsp:sp modelId="{E1A0B40E-9353-EF4C-A029-6A576936A19D}">
      <dsp:nvSpPr>
        <dsp:cNvPr id="0" name=""/>
        <dsp:cNvSpPr/>
      </dsp:nvSpPr>
      <dsp:spPr>
        <a:xfrm>
          <a:off x="420726" y="633041"/>
          <a:ext cx="1793863" cy="2803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317621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French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 err="1"/>
            <a:t>Army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IPP M2 Data Science</a:t>
          </a:r>
        </a:p>
      </dsp:txBody>
      <dsp:txXfrm>
        <a:off x="420726" y="633041"/>
        <a:ext cx="1793863" cy="2803398"/>
      </dsp:txXfrm>
    </dsp:sp>
    <dsp:sp modelId="{8403A878-8E88-5643-AEE0-6A26E8133407}">
      <dsp:nvSpPr>
        <dsp:cNvPr id="0" name=""/>
        <dsp:cNvSpPr/>
      </dsp:nvSpPr>
      <dsp:spPr>
        <a:xfrm>
          <a:off x="60590" y="157660"/>
          <a:ext cx="720273" cy="72027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DAB51-2150-C345-83ED-993054E5EFA3}">
      <dsp:nvSpPr>
        <dsp:cNvPr id="0" name=""/>
        <dsp:cNvSpPr/>
      </dsp:nvSpPr>
      <dsp:spPr>
        <a:xfrm rot="16200000">
          <a:off x="1473582" y="1854671"/>
          <a:ext cx="2803398" cy="360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7621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Pedro ()</a:t>
          </a:r>
        </a:p>
      </dsp:txBody>
      <dsp:txXfrm>
        <a:off x="1473582" y="1854671"/>
        <a:ext cx="2803398" cy="360136"/>
      </dsp:txXfrm>
    </dsp:sp>
    <dsp:sp modelId="{E1F7BC15-FC15-194A-B756-95C1FEC495CB}">
      <dsp:nvSpPr>
        <dsp:cNvPr id="0" name=""/>
        <dsp:cNvSpPr/>
      </dsp:nvSpPr>
      <dsp:spPr>
        <a:xfrm>
          <a:off x="3055349" y="633041"/>
          <a:ext cx="1793863" cy="2803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317621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HEC</a:t>
          </a:r>
        </a:p>
      </dsp:txBody>
      <dsp:txXfrm>
        <a:off x="3055349" y="633041"/>
        <a:ext cx="1793863" cy="2803398"/>
      </dsp:txXfrm>
    </dsp:sp>
    <dsp:sp modelId="{0980E9F4-A27B-5C40-9C3D-30A3A0CF7D63}">
      <dsp:nvSpPr>
        <dsp:cNvPr id="0" name=""/>
        <dsp:cNvSpPr/>
      </dsp:nvSpPr>
      <dsp:spPr>
        <a:xfrm>
          <a:off x="2695213" y="157660"/>
          <a:ext cx="720273" cy="72027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A7DF8-4D68-B643-8D2D-F50BCDD764DE}">
      <dsp:nvSpPr>
        <dsp:cNvPr id="0" name=""/>
        <dsp:cNvSpPr/>
      </dsp:nvSpPr>
      <dsp:spPr>
        <a:xfrm rot="16200000">
          <a:off x="4108205" y="1854671"/>
          <a:ext cx="2803398" cy="360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7621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 err="1"/>
            <a:t>Roshima</a:t>
          </a:r>
          <a:r>
            <a:rPr lang="fr-FR" sz="2700" kern="1200" dirty="0"/>
            <a:t> ()</a:t>
          </a:r>
        </a:p>
      </dsp:txBody>
      <dsp:txXfrm>
        <a:off x="4108205" y="1854671"/>
        <a:ext cx="2803398" cy="360136"/>
      </dsp:txXfrm>
    </dsp:sp>
    <dsp:sp modelId="{8AFA1EA4-1AB4-A249-B40A-CEAF6E4F34D0}">
      <dsp:nvSpPr>
        <dsp:cNvPr id="0" name=""/>
        <dsp:cNvSpPr/>
      </dsp:nvSpPr>
      <dsp:spPr>
        <a:xfrm>
          <a:off x="5689973" y="633041"/>
          <a:ext cx="1793863" cy="2803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317621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HEC MBA</a:t>
          </a:r>
        </a:p>
      </dsp:txBody>
      <dsp:txXfrm>
        <a:off x="5689973" y="633041"/>
        <a:ext cx="1793863" cy="2803398"/>
      </dsp:txXfrm>
    </dsp:sp>
    <dsp:sp modelId="{3CE39411-FAC5-1F4E-A121-E9B21969C9B6}">
      <dsp:nvSpPr>
        <dsp:cNvPr id="0" name=""/>
        <dsp:cNvSpPr/>
      </dsp:nvSpPr>
      <dsp:spPr>
        <a:xfrm>
          <a:off x="5329836" y="157660"/>
          <a:ext cx="720273" cy="720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649DB-BF86-8446-B5B0-0DB09C9AE99B}">
      <dsp:nvSpPr>
        <dsp:cNvPr id="0" name=""/>
        <dsp:cNvSpPr/>
      </dsp:nvSpPr>
      <dsp:spPr>
        <a:xfrm rot="16200000">
          <a:off x="6742828" y="1854671"/>
          <a:ext cx="2803398" cy="360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17621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Tristan (37)</a:t>
          </a:r>
        </a:p>
      </dsp:txBody>
      <dsp:txXfrm>
        <a:off x="6742828" y="1854671"/>
        <a:ext cx="2803398" cy="360136"/>
      </dsp:txXfrm>
    </dsp:sp>
    <dsp:sp modelId="{8A8B3D56-35C0-CF4A-B007-7AD911E078DB}">
      <dsp:nvSpPr>
        <dsp:cNvPr id="0" name=""/>
        <dsp:cNvSpPr/>
      </dsp:nvSpPr>
      <dsp:spPr>
        <a:xfrm>
          <a:off x="8324596" y="633041"/>
          <a:ext cx="1793863" cy="2803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317621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French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 err="1"/>
            <a:t>Army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IPP M2 Data Science</a:t>
          </a:r>
        </a:p>
      </dsp:txBody>
      <dsp:txXfrm>
        <a:off x="8324596" y="633041"/>
        <a:ext cx="1793863" cy="2803398"/>
      </dsp:txXfrm>
    </dsp:sp>
    <dsp:sp modelId="{15BFB769-A702-5B46-9A5B-E3B888B36781}">
      <dsp:nvSpPr>
        <dsp:cNvPr id="0" name=""/>
        <dsp:cNvSpPr/>
      </dsp:nvSpPr>
      <dsp:spPr>
        <a:xfrm>
          <a:off x="7964459" y="157660"/>
          <a:ext cx="720273" cy="72027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E089-D6BF-A047-8F17-81E1BDFCFA03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E527-6DE1-AF45-9655-58E7E20B27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4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interesting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patterns/trends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you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found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regarding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the performance of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athlete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/countries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during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the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Olympics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E527-6DE1-AF45-9655-58E7E20B276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37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describe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your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approach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predicting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the performance of a tennis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player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: Data exploration &amp;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viz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&gt;&gt; Data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Preprocessing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&gt;&gt; Model building and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optimization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include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Deep Learning if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done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E527-6DE1-AF45-9655-58E7E20B276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29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ustify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your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content/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scientific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approach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predicting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tennis performance: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decision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made, model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chosen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optimization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realized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E527-6DE1-AF45-9655-58E7E20B276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70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present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your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conclusions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regarding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predicting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tennis performance. (You can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also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include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Model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Explainability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if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done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E527-6DE1-AF45-9655-58E7E20B276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63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 7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2066E039-BB3B-9F94-B5C4-3C10048F8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7533" t="26195" r="28104" b="26996"/>
          <a:stretch/>
        </p:blipFill>
        <p:spPr>
          <a:xfrm>
            <a:off x="9385406" y="-21336"/>
            <a:ext cx="2787543" cy="1678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2C96BDE0-191E-CC68-ED96-8CBC93EFE65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 l="27533" t="26195" r="28104" b="26996"/>
          <a:stretch/>
        </p:blipFill>
        <p:spPr>
          <a:xfrm>
            <a:off x="10662379" y="11235"/>
            <a:ext cx="1232627" cy="74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B2AD9-92E6-C9D8-FAD7-27E4E8FC1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Group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29C415-1832-442E-E460-D6580904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Hi!Paris</a:t>
            </a:r>
            <a:r>
              <a:rPr lang="fr-FR" dirty="0"/>
              <a:t> Data camp</a:t>
            </a:r>
          </a:p>
        </p:txBody>
      </p:sp>
    </p:spTree>
    <p:extLst>
      <p:ext uri="{BB962C8B-B14F-4D97-AF65-F5344CB8AC3E}">
        <p14:creationId xmlns:p14="http://schemas.microsoft.com/office/powerpoint/2010/main" val="103728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945AD-9347-AD32-51F5-F0959030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Group 1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B562E29-F3BE-CDE2-ACA3-CD53C757B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53666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34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32DC5-285D-3D29-82BA-90CC353A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OLYMPICS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DCEB1-6C76-678D-918B-4C689EC0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73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1FA9D-B009-2770-EB21-E80BE339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TENNIS DATASET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6F393E-16F3-9E7F-06CF-277FDCF6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98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D5261-7D3C-38B9-13B2-C39BC6F8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TENNIS PREDICTON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7A43B-9125-4756-D111-41FBB0DB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71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53D8E-7C2E-DF95-D8F7-73A50EAB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TENNIS MODEL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E007BB-E764-906D-004B-F4ED2421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34129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</TotalTime>
  <Words>135</Words>
  <Application>Microsoft Macintosh PowerPoint</Application>
  <PresentationFormat>Grand écran</PresentationFormat>
  <Paragraphs>27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Aptos</vt:lpstr>
      <vt:lpstr>Arial</vt:lpstr>
      <vt:lpstr>Gill Sans MT</vt:lpstr>
      <vt:lpstr>Impact</vt:lpstr>
      <vt:lpstr>Badge</vt:lpstr>
      <vt:lpstr>Group 1</vt:lpstr>
      <vt:lpstr>Group 1</vt:lpstr>
      <vt:lpstr>OLYMPICS Dataset</vt:lpstr>
      <vt:lpstr>TENNIS DATASET exploration</vt:lpstr>
      <vt:lpstr>TENNIS PREDICTON</vt:lpstr>
      <vt:lpstr>TENNIS 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Tristan WADDINGTON</dc:creator>
  <cp:lastModifiedBy>Tristan WADDINGTON</cp:lastModifiedBy>
  <cp:revision>1</cp:revision>
  <dcterms:created xsi:type="dcterms:W3CDTF">2024-08-29T19:18:42Z</dcterms:created>
  <dcterms:modified xsi:type="dcterms:W3CDTF">2024-08-29T19:29:49Z</dcterms:modified>
</cp:coreProperties>
</file>