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Gill Sans"/>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5" roundtripDataSignature="AMtx7mhAySNpiY0wEE8AuWtSFkaVXj47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GillSans-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font" Target="fonts/GillSans-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fr-FR" u="none" strike="noStrike">
                <a:solidFill>
                  <a:srgbClr val="000000"/>
                </a:solidFill>
              </a:rPr>
              <a:t>interesting patterns/trends you found regarding the performance of athlete/countries during the Olympics</a:t>
            </a:r>
            <a:endParaRPr/>
          </a:p>
        </p:txBody>
      </p:sp>
      <p:sp>
        <p:nvSpPr>
          <p:cNvPr id="134" name="Google Shape;13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2444640179_6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22444640179_6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fr-FR" u="none" strike="noStrike">
                <a:solidFill>
                  <a:srgbClr val="000000"/>
                </a:solidFill>
              </a:rPr>
              <a:t>interesting patterns/trends you found regarding the performance of athlete/countries during the Olympics</a:t>
            </a:r>
            <a:endParaRPr/>
          </a:p>
        </p:txBody>
      </p:sp>
      <p:sp>
        <p:nvSpPr>
          <p:cNvPr id="148" name="Google Shape;148;g22444640179_6_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444640179_4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g22444640179_4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fr-FR" u="none" strike="noStrike">
                <a:solidFill>
                  <a:srgbClr val="000000"/>
                </a:solidFill>
              </a:rPr>
              <a:t>interesting patterns/trends you found regarding the performance of athlete/countries during the Olympics</a:t>
            </a:r>
            <a:endParaRPr/>
          </a:p>
        </p:txBody>
      </p:sp>
      <p:sp>
        <p:nvSpPr>
          <p:cNvPr id="160" name="Google Shape;160;g22444640179_4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fr-FR" u="none" strike="noStrike">
                <a:solidFill>
                  <a:srgbClr val="000000"/>
                </a:solidFill>
              </a:rPr>
              <a:t>describe your approach in predicting the performance of a tennis player: Data exploration &amp; viz &gt;&gt; Data Preprocessing &gt;&gt; Model building and optimization (include Deep Learning if done)</a:t>
            </a:r>
            <a:endParaRPr/>
          </a:p>
        </p:txBody>
      </p:sp>
      <p:sp>
        <p:nvSpPr>
          <p:cNvPr id="172" name="Google Shape;17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fr-FR" u="none" strike="noStrike">
                <a:solidFill>
                  <a:srgbClr val="000000"/>
                </a:solidFill>
              </a:rPr>
              <a:t>ustify your content/scientific approach in predicting tennis performance: decision made, model chosen, optimization realized.</a:t>
            </a:r>
            <a:endParaRPr/>
          </a:p>
        </p:txBody>
      </p:sp>
      <p:sp>
        <p:nvSpPr>
          <p:cNvPr id="182" name="Google Shape;18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fr-FR" u="none" strike="noStrike">
                <a:solidFill>
                  <a:srgbClr val="000000"/>
                </a:solidFill>
              </a:rPr>
              <a:t>present your conclusions regarding predicting tennis performance. (You can also include Model Explainability if done)</a:t>
            </a:r>
            <a:endParaRPr/>
          </a:p>
        </p:txBody>
      </p:sp>
      <p:sp>
        <p:nvSpPr>
          <p:cNvPr id="191" name="Google Shape;19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showMasterSp="0" type="title">
  <p:cSld name="TITLE">
    <p:bg>
      <p:bgPr>
        <a:solidFill>
          <a:schemeClr val="accent1"/>
        </a:solidFill>
      </p:bgPr>
    </p:bg>
    <p:spTree>
      <p:nvGrpSpPr>
        <p:cNvPr id="18" name="Shape 18"/>
        <p:cNvGrpSpPr/>
        <p:nvPr/>
      </p:nvGrpSpPr>
      <p:grpSpPr>
        <a:xfrm>
          <a:off x="0" y="0"/>
          <a:ext cx="0" cy="0"/>
          <a:chOff x="0" y="0"/>
          <a:chExt cx="0" cy="0"/>
        </a:xfrm>
      </p:grpSpPr>
      <p:sp>
        <p:nvSpPr>
          <p:cNvPr id="19" name="Google Shape;19;p8" title="scalloped circle"/>
          <p:cNvSpPr/>
          <p:nvPr/>
        </p:nvSpPr>
        <p:spPr>
          <a:xfrm>
            <a:off x="3557016" y="630936"/>
            <a:ext cx="5235575" cy="5229225"/>
          </a:xfrm>
          <a:custGeom>
            <a:rect b="b" l="l" r="r" t="t"/>
            <a:pathLst>
              <a:path extrusionOk="0" h="3294" w="3298">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lt2"/>
          </a:solidFill>
          <a:ln>
            <a:noFill/>
          </a:ln>
        </p:spPr>
      </p:sp>
      <p:sp>
        <p:nvSpPr>
          <p:cNvPr id="20" name="Google Shape;20;p8"/>
          <p:cNvSpPr txBox="1"/>
          <p:nvPr>
            <p:ph type="ctrTitle"/>
          </p:nvPr>
        </p:nvSpPr>
        <p:spPr>
          <a:xfrm>
            <a:off x="1078523" y="1098388"/>
            <a:ext cx="10318418" cy="439498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2"/>
              </a:buClr>
              <a:buSzPts val="10000"/>
              <a:buFont typeface="Impact"/>
              <a:buNone/>
              <a:defRPr sz="10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8"/>
          <p:cNvSpPr txBox="1"/>
          <p:nvPr>
            <p:ph idx="1" type="subTitle"/>
          </p:nvPr>
        </p:nvSpPr>
        <p:spPr>
          <a:xfrm>
            <a:off x="2215045" y="5979196"/>
            <a:ext cx="8045373" cy="742279"/>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700"/>
              </a:spcBef>
              <a:spcAft>
                <a:spcPts val="0"/>
              </a:spcAft>
              <a:buSzPts val="2000"/>
              <a:buNone/>
              <a:defRPr b="1" i="0" sz="2000" cap="none">
                <a:solidFill>
                  <a:schemeClr val="dk2"/>
                </a:solidFill>
              </a:defRPr>
            </a:lvl1pPr>
            <a:lvl2pPr lvl="1" algn="ctr">
              <a:lnSpc>
                <a:spcPct val="110000"/>
              </a:lnSpc>
              <a:spcBef>
                <a:spcPts val="700"/>
              </a:spcBef>
              <a:spcAft>
                <a:spcPts val="0"/>
              </a:spcAft>
              <a:buSzPts val="2000"/>
              <a:buNone/>
              <a:defRPr sz="2000"/>
            </a:lvl2pPr>
            <a:lvl3pPr lvl="2" algn="ctr">
              <a:lnSpc>
                <a:spcPct val="110000"/>
              </a:lnSpc>
              <a:spcBef>
                <a:spcPts val="700"/>
              </a:spcBef>
              <a:spcAft>
                <a:spcPts val="0"/>
              </a:spcAft>
              <a:buSzPts val="1800"/>
              <a:buNone/>
              <a:defRPr sz="1800"/>
            </a:lvl3pPr>
            <a:lvl4pPr lvl="3" algn="ctr">
              <a:lnSpc>
                <a:spcPct val="110000"/>
              </a:lnSpc>
              <a:spcBef>
                <a:spcPts val="700"/>
              </a:spcBef>
              <a:spcAft>
                <a:spcPts val="0"/>
              </a:spcAft>
              <a:buSzPts val="1600"/>
              <a:buNone/>
              <a:defRPr sz="1600"/>
            </a:lvl4pPr>
            <a:lvl5pPr lvl="4" algn="ctr">
              <a:lnSpc>
                <a:spcPct val="110000"/>
              </a:lnSpc>
              <a:spcBef>
                <a:spcPts val="700"/>
              </a:spcBef>
              <a:spcAft>
                <a:spcPts val="0"/>
              </a:spcAft>
              <a:buSzPts val="1600"/>
              <a:buNone/>
              <a:defRPr sz="1600"/>
            </a:lvl5pPr>
            <a:lvl6pPr lvl="5" algn="ctr">
              <a:lnSpc>
                <a:spcPct val="110000"/>
              </a:lnSpc>
              <a:spcBef>
                <a:spcPts val="700"/>
              </a:spcBef>
              <a:spcAft>
                <a:spcPts val="0"/>
              </a:spcAft>
              <a:buSzPts val="1600"/>
              <a:buNone/>
              <a:defRPr sz="1600"/>
            </a:lvl6pPr>
            <a:lvl7pPr lvl="6" algn="ctr">
              <a:lnSpc>
                <a:spcPct val="110000"/>
              </a:lnSpc>
              <a:spcBef>
                <a:spcPts val="700"/>
              </a:spcBef>
              <a:spcAft>
                <a:spcPts val="0"/>
              </a:spcAft>
              <a:buSzPts val="1600"/>
              <a:buNone/>
              <a:defRPr sz="1600"/>
            </a:lvl7pPr>
            <a:lvl8pPr lvl="7" algn="ctr">
              <a:lnSpc>
                <a:spcPct val="110000"/>
              </a:lnSpc>
              <a:spcBef>
                <a:spcPts val="700"/>
              </a:spcBef>
              <a:spcAft>
                <a:spcPts val="0"/>
              </a:spcAft>
              <a:buSzPts val="1600"/>
              <a:buNone/>
              <a:defRPr sz="1600"/>
            </a:lvl8pPr>
            <a:lvl9pPr lvl="8" algn="ctr">
              <a:lnSpc>
                <a:spcPct val="110000"/>
              </a:lnSpc>
              <a:spcBef>
                <a:spcPts val="700"/>
              </a:spcBef>
              <a:spcAft>
                <a:spcPts val="0"/>
              </a:spcAft>
              <a:buSzPts val="1600"/>
              <a:buNone/>
              <a:defRPr sz="1600"/>
            </a:lvl9pPr>
          </a:lstStyle>
          <a:p/>
        </p:txBody>
      </p:sp>
      <p:sp>
        <p:nvSpPr>
          <p:cNvPr id="22" name="Google Shape;22;p8"/>
          <p:cNvSpPr txBox="1"/>
          <p:nvPr>
            <p:ph idx="10" type="dt"/>
          </p:nvPr>
        </p:nvSpPr>
        <p:spPr>
          <a:xfrm>
            <a:off x="1078523"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895E0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8"/>
          <p:cNvSpPr txBox="1"/>
          <p:nvPr>
            <p:ph idx="11" type="ftr"/>
          </p:nvPr>
        </p:nvSpPr>
        <p:spPr>
          <a:xfrm>
            <a:off x="4180332"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895E0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8"/>
          <p:cNvSpPr txBox="1"/>
          <p:nvPr>
            <p:ph idx="12" type="sldNum"/>
          </p:nvPr>
        </p:nvSpPr>
        <p:spPr>
          <a:xfrm>
            <a:off x="9067218" y="6375679"/>
            <a:ext cx="2329723"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95E04"/>
                </a:solidFill>
                <a:latin typeface="Gill Sans"/>
                <a:ea typeface="Gill Sans"/>
                <a:cs typeface="Gill Sans"/>
                <a:sym typeface="Gill Sans"/>
              </a:defRPr>
            </a:lvl1pPr>
            <a:lvl2pPr indent="0" lvl="1" marL="0" algn="r">
              <a:spcBef>
                <a:spcPts val="0"/>
              </a:spcBef>
              <a:buNone/>
              <a:defRPr b="0" i="0" sz="1200" u="none" cap="none" strike="noStrike">
                <a:solidFill>
                  <a:srgbClr val="895E04"/>
                </a:solidFill>
                <a:latin typeface="Gill Sans"/>
                <a:ea typeface="Gill Sans"/>
                <a:cs typeface="Gill Sans"/>
                <a:sym typeface="Gill Sans"/>
              </a:defRPr>
            </a:lvl2pPr>
            <a:lvl3pPr indent="0" lvl="2" marL="0" algn="r">
              <a:spcBef>
                <a:spcPts val="0"/>
              </a:spcBef>
              <a:buNone/>
              <a:defRPr b="0" i="0" sz="1200" u="none" cap="none" strike="noStrike">
                <a:solidFill>
                  <a:srgbClr val="895E04"/>
                </a:solidFill>
                <a:latin typeface="Gill Sans"/>
                <a:ea typeface="Gill Sans"/>
                <a:cs typeface="Gill Sans"/>
                <a:sym typeface="Gill Sans"/>
              </a:defRPr>
            </a:lvl3pPr>
            <a:lvl4pPr indent="0" lvl="3" marL="0" algn="r">
              <a:spcBef>
                <a:spcPts val="0"/>
              </a:spcBef>
              <a:buNone/>
              <a:defRPr b="0" i="0" sz="1200" u="none" cap="none" strike="noStrike">
                <a:solidFill>
                  <a:srgbClr val="895E04"/>
                </a:solidFill>
                <a:latin typeface="Gill Sans"/>
                <a:ea typeface="Gill Sans"/>
                <a:cs typeface="Gill Sans"/>
                <a:sym typeface="Gill Sans"/>
              </a:defRPr>
            </a:lvl4pPr>
            <a:lvl5pPr indent="0" lvl="4" marL="0" algn="r">
              <a:spcBef>
                <a:spcPts val="0"/>
              </a:spcBef>
              <a:buNone/>
              <a:defRPr b="0" i="0" sz="1200" u="none" cap="none" strike="noStrike">
                <a:solidFill>
                  <a:srgbClr val="895E04"/>
                </a:solidFill>
                <a:latin typeface="Gill Sans"/>
                <a:ea typeface="Gill Sans"/>
                <a:cs typeface="Gill Sans"/>
                <a:sym typeface="Gill Sans"/>
              </a:defRPr>
            </a:lvl5pPr>
            <a:lvl6pPr indent="0" lvl="5" marL="0" algn="r">
              <a:spcBef>
                <a:spcPts val="0"/>
              </a:spcBef>
              <a:buNone/>
              <a:defRPr b="0" i="0" sz="1200" u="none" cap="none" strike="noStrike">
                <a:solidFill>
                  <a:srgbClr val="895E04"/>
                </a:solidFill>
                <a:latin typeface="Gill Sans"/>
                <a:ea typeface="Gill Sans"/>
                <a:cs typeface="Gill Sans"/>
                <a:sym typeface="Gill Sans"/>
              </a:defRPr>
            </a:lvl6pPr>
            <a:lvl7pPr indent="0" lvl="6" marL="0" algn="r">
              <a:spcBef>
                <a:spcPts val="0"/>
              </a:spcBef>
              <a:buNone/>
              <a:defRPr b="0" i="0" sz="1200" u="none" cap="none" strike="noStrike">
                <a:solidFill>
                  <a:srgbClr val="895E04"/>
                </a:solidFill>
                <a:latin typeface="Gill Sans"/>
                <a:ea typeface="Gill Sans"/>
                <a:cs typeface="Gill Sans"/>
                <a:sym typeface="Gill Sans"/>
              </a:defRPr>
            </a:lvl7pPr>
            <a:lvl8pPr indent="0" lvl="7" marL="0" algn="r">
              <a:spcBef>
                <a:spcPts val="0"/>
              </a:spcBef>
              <a:buNone/>
              <a:defRPr b="0" i="0" sz="1200" u="none" cap="none" strike="noStrike">
                <a:solidFill>
                  <a:srgbClr val="895E04"/>
                </a:solidFill>
                <a:latin typeface="Gill Sans"/>
                <a:ea typeface="Gill Sans"/>
                <a:cs typeface="Gill Sans"/>
                <a:sym typeface="Gill Sans"/>
              </a:defRPr>
            </a:lvl8pPr>
            <a:lvl9pPr indent="0" lvl="8" marL="0" algn="r">
              <a:spcBef>
                <a:spcPts val="0"/>
              </a:spcBef>
              <a:buNone/>
              <a:defRPr b="0" i="0" sz="1200" u="none" cap="none" strike="noStrike">
                <a:solidFill>
                  <a:srgbClr val="895E04"/>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fr-FR"/>
              <a:t>‹#›</a:t>
            </a:fld>
            <a:endParaRPr/>
          </a:p>
        </p:txBody>
      </p:sp>
      <p:sp>
        <p:nvSpPr>
          <p:cNvPr id="25" name="Google Shape;25;p8" title="left edge border"/>
          <p:cNvSpPr/>
          <p:nvPr/>
        </p:nvSpPr>
        <p:spPr>
          <a:xfrm>
            <a:off x="0" y="0"/>
            <a:ext cx="283464"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Une image contenant texte, capture d’écran, Police, logo&#10;&#10;Description générée automatiquement" id="26" name="Google Shape;26;p8"/>
          <p:cNvPicPr preferRelativeResize="0"/>
          <p:nvPr/>
        </p:nvPicPr>
        <p:blipFill rotWithShape="1">
          <a:blip r:embed="rId2">
            <a:alphaModFix/>
          </a:blip>
          <a:srcRect b="26995" l="27533" r="28104" t="26194"/>
          <a:stretch/>
        </p:blipFill>
        <p:spPr>
          <a:xfrm>
            <a:off x="9385406" y="-21336"/>
            <a:ext cx="2787543" cy="167868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85" name="Shape 85"/>
        <p:cNvGrpSpPr/>
        <p:nvPr/>
      </p:nvGrpSpPr>
      <p:grpSpPr>
        <a:xfrm>
          <a:off x="0" y="0"/>
          <a:ext cx="0" cy="0"/>
          <a:chOff x="0" y="0"/>
          <a:chExt cx="0" cy="0"/>
        </a:xfrm>
      </p:grpSpPr>
      <p:sp>
        <p:nvSpPr>
          <p:cNvPr id="86" name="Google Shape;86;p17"/>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7"/>
          <p:cNvSpPr txBox="1"/>
          <p:nvPr>
            <p:ph idx="1" type="body"/>
          </p:nvPr>
        </p:nvSpPr>
        <p:spPr>
          <a:xfrm rot="5400000">
            <a:off x="4544044" y="-1006365"/>
            <a:ext cx="3593591" cy="10178322"/>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88" name="Google Shape;88;p17"/>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7"/>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7"/>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91" name="Shape 91"/>
        <p:cNvGrpSpPr/>
        <p:nvPr/>
      </p:nvGrpSpPr>
      <p:grpSpPr>
        <a:xfrm>
          <a:off x="0" y="0"/>
          <a:ext cx="0" cy="0"/>
          <a:chOff x="0" y="0"/>
          <a:chExt cx="0" cy="0"/>
        </a:xfrm>
      </p:grpSpPr>
      <p:sp>
        <p:nvSpPr>
          <p:cNvPr id="92" name="Google Shape;92;p18"/>
          <p:cNvSpPr txBox="1"/>
          <p:nvPr>
            <p:ph type="title"/>
          </p:nvPr>
        </p:nvSpPr>
        <p:spPr>
          <a:xfrm rot="5400000">
            <a:off x="8012185" y="2436522"/>
            <a:ext cx="5600404"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8"/>
          <p:cNvSpPr txBox="1"/>
          <p:nvPr>
            <p:ph idx="1" type="body"/>
          </p:nvPr>
        </p:nvSpPr>
        <p:spPr>
          <a:xfrm rot="5400000">
            <a:off x="2653390" y="-1013705"/>
            <a:ext cx="5600405" cy="8392585"/>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94" name="Google Shape;94;p18"/>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8"/>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8"/>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7" name="Shape 27"/>
        <p:cNvGrpSpPr/>
        <p:nvPr/>
      </p:nvGrpSpPr>
      <p:grpSpPr>
        <a:xfrm>
          <a:off x="0" y="0"/>
          <a:ext cx="0" cy="0"/>
          <a:chOff x="0" y="0"/>
          <a:chExt cx="0" cy="0"/>
        </a:xfrm>
      </p:grpSpPr>
      <p:sp>
        <p:nvSpPr>
          <p:cNvPr id="28" name="Google Shape;28;p9"/>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9"/>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30" name="Google Shape;30;p9"/>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showMasterSp="0" type="secHead">
  <p:cSld name="SECTION_HEADER">
    <p:bg>
      <p:bgPr>
        <a:solidFill>
          <a:schemeClr val="dk2"/>
        </a:solidFill>
      </p:bgPr>
    </p:bg>
    <p:spTree>
      <p:nvGrpSpPr>
        <p:cNvPr id="33" name="Shape 33"/>
        <p:cNvGrpSpPr/>
        <p:nvPr/>
      </p:nvGrpSpPr>
      <p:grpSpPr>
        <a:xfrm>
          <a:off x="0" y="0"/>
          <a:ext cx="0" cy="0"/>
          <a:chOff x="0" y="0"/>
          <a:chExt cx="0" cy="0"/>
        </a:xfrm>
      </p:grpSpPr>
      <p:sp>
        <p:nvSpPr>
          <p:cNvPr id="34" name="Google Shape;34;p10"/>
          <p:cNvSpPr txBox="1"/>
          <p:nvPr>
            <p:ph type="title"/>
          </p:nvPr>
        </p:nvSpPr>
        <p:spPr>
          <a:xfrm>
            <a:off x="3242929" y="1073888"/>
            <a:ext cx="8187071" cy="406462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2"/>
              </a:buClr>
              <a:buSzPts val="8400"/>
              <a:buFont typeface="Impact"/>
              <a:buNone/>
              <a:defRPr sz="84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p:nvPr>
            <p:ph idx="1" type="body"/>
          </p:nvPr>
        </p:nvSpPr>
        <p:spPr>
          <a:xfrm>
            <a:off x="3242930" y="5159781"/>
            <a:ext cx="7017488" cy="95113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00"/>
              </a:spcBef>
              <a:spcAft>
                <a:spcPts val="0"/>
              </a:spcAft>
              <a:buSzPts val="2000"/>
              <a:buNone/>
              <a:defRPr b="1" i="0" sz="2000" cap="none">
                <a:solidFill>
                  <a:schemeClr val="accent1"/>
                </a:solidFill>
              </a:defRPr>
            </a:lvl1pPr>
            <a:lvl2pPr indent="-228600" lvl="1" marL="914400" algn="l">
              <a:lnSpc>
                <a:spcPct val="110000"/>
              </a:lnSpc>
              <a:spcBef>
                <a:spcPts val="700"/>
              </a:spcBef>
              <a:spcAft>
                <a:spcPts val="0"/>
              </a:spcAft>
              <a:buSzPts val="2000"/>
              <a:buNone/>
              <a:defRPr sz="2000">
                <a:solidFill>
                  <a:schemeClr val="lt1"/>
                </a:solidFill>
              </a:defRPr>
            </a:lvl2pPr>
            <a:lvl3pPr indent="-228600" lvl="2" marL="1371600" algn="l">
              <a:lnSpc>
                <a:spcPct val="110000"/>
              </a:lnSpc>
              <a:spcBef>
                <a:spcPts val="700"/>
              </a:spcBef>
              <a:spcAft>
                <a:spcPts val="0"/>
              </a:spcAft>
              <a:buSzPts val="1800"/>
              <a:buNone/>
              <a:defRPr sz="1800">
                <a:solidFill>
                  <a:schemeClr val="lt1"/>
                </a:solidFill>
              </a:defRPr>
            </a:lvl3pPr>
            <a:lvl4pPr indent="-228600" lvl="3" marL="1828800" algn="l">
              <a:lnSpc>
                <a:spcPct val="110000"/>
              </a:lnSpc>
              <a:spcBef>
                <a:spcPts val="700"/>
              </a:spcBef>
              <a:spcAft>
                <a:spcPts val="0"/>
              </a:spcAft>
              <a:buSzPts val="1600"/>
              <a:buNone/>
              <a:defRPr sz="1600">
                <a:solidFill>
                  <a:schemeClr val="lt1"/>
                </a:solidFill>
              </a:defRPr>
            </a:lvl4pPr>
            <a:lvl5pPr indent="-228600" lvl="4" marL="2286000" algn="l">
              <a:lnSpc>
                <a:spcPct val="110000"/>
              </a:lnSpc>
              <a:spcBef>
                <a:spcPts val="700"/>
              </a:spcBef>
              <a:spcAft>
                <a:spcPts val="0"/>
              </a:spcAft>
              <a:buSzPts val="1600"/>
              <a:buNone/>
              <a:defRPr sz="1600">
                <a:solidFill>
                  <a:schemeClr val="lt1"/>
                </a:solidFill>
              </a:defRPr>
            </a:lvl5pPr>
            <a:lvl6pPr indent="-228600" lvl="5" marL="2743200" algn="l">
              <a:lnSpc>
                <a:spcPct val="110000"/>
              </a:lnSpc>
              <a:spcBef>
                <a:spcPts val="700"/>
              </a:spcBef>
              <a:spcAft>
                <a:spcPts val="0"/>
              </a:spcAft>
              <a:buSzPts val="1600"/>
              <a:buNone/>
              <a:defRPr sz="1600">
                <a:solidFill>
                  <a:schemeClr val="lt1"/>
                </a:solidFill>
              </a:defRPr>
            </a:lvl6pPr>
            <a:lvl7pPr indent="-228600" lvl="6" marL="3200400" algn="l">
              <a:lnSpc>
                <a:spcPct val="110000"/>
              </a:lnSpc>
              <a:spcBef>
                <a:spcPts val="700"/>
              </a:spcBef>
              <a:spcAft>
                <a:spcPts val="0"/>
              </a:spcAft>
              <a:buSzPts val="1600"/>
              <a:buNone/>
              <a:defRPr sz="1600">
                <a:solidFill>
                  <a:schemeClr val="lt1"/>
                </a:solidFill>
              </a:defRPr>
            </a:lvl7pPr>
            <a:lvl8pPr indent="-228600" lvl="7" marL="3657600" algn="l">
              <a:lnSpc>
                <a:spcPct val="110000"/>
              </a:lnSpc>
              <a:spcBef>
                <a:spcPts val="700"/>
              </a:spcBef>
              <a:spcAft>
                <a:spcPts val="0"/>
              </a:spcAft>
              <a:buSzPts val="1600"/>
              <a:buNone/>
              <a:defRPr sz="1600">
                <a:solidFill>
                  <a:schemeClr val="lt1"/>
                </a:solidFill>
              </a:defRPr>
            </a:lvl8pPr>
            <a:lvl9pPr indent="-228600" lvl="8" marL="4114800" algn="l">
              <a:lnSpc>
                <a:spcPct val="110000"/>
              </a:lnSpc>
              <a:spcBef>
                <a:spcPts val="700"/>
              </a:spcBef>
              <a:spcAft>
                <a:spcPts val="0"/>
              </a:spcAft>
              <a:buSzPts val="1600"/>
              <a:buNone/>
              <a:defRPr sz="1600">
                <a:solidFill>
                  <a:schemeClr val="lt1"/>
                </a:solidFill>
              </a:defRPr>
            </a:lvl9pPr>
          </a:lstStyle>
          <a:p/>
        </p:txBody>
      </p:sp>
      <p:sp>
        <p:nvSpPr>
          <p:cNvPr id="36" name="Google Shape;36;p10"/>
          <p:cNvSpPr txBox="1"/>
          <p:nvPr>
            <p:ph idx="10" type="dt"/>
          </p:nvPr>
        </p:nvSpPr>
        <p:spPr>
          <a:xfrm>
            <a:off x="3236546" y="6375679"/>
            <a:ext cx="1493947"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
          <p:cNvSpPr txBox="1"/>
          <p:nvPr>
            <p:ph idx="11" type="ftr"/>
          </p:nvPr>
        </p:nvSpPr>
        <p:spPr>
          <a:xfrm>
            <a:off x="5279064"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2" type="sldNum"/>
          </p:nvPr>
        </p:nvSpPr>
        <p:spPr>
          <a:xfrm>
            <a:off x="9942434" y="6375679"/>
            <a:ext cx="1487566"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2"/>
                </a:solidFill>
                <a:latin typeface="Gill Sans"/>
                <a:ea typeface="Gill Sans"/>
                <a:cs typeface="Gill Sans"/>
                <a:sym typeface="Gill Sans"/>
              </a:defRPr>
            </a:lvl1pPr>
            <a:lvl2pPr indent="0" lvl="1" marL="0" algn="r">
              <a:spcBef>
                <a:spcPts val="0"/>
              </a:spcBef>
              <a:buNone/>
              <a:defRPr b="0" i="0" sz="1200" u="none" cap="none" strike="noStrike">
                <a:solidFill>
                  <a:schemeClr val="lt2"/>
                </a:solidFill>
                <a:latin typeface="Gill Sans"/>
                <a:ea typeface="Gill Sans"/>
                <a:cs typeface="Gill Sans"/>
                <a:sym typeface="Gill Sans"/>
              </a:defRPr>
            </a:lvl2pPr>
            <a:lvl3pPr indent="0" lvl="2" marL="0" algn="r">
              <a:spcBef>
                <a:spcPts val="0"/>
              </a:spcBef>
              <a:buNone/>
              <a:defRPr b="0" i="0" sz="1200" u="none" cap="none" strike="noStrike">
                <a:solidFill>
                  <a:schemeClr val="lt2"/>
                </a:solidFill>
                <a:latin typeface="Gill Sans"/>
                <a:ea typeface="Gill Sans"/>
                <a:cs typeface="Gill Sans"/>
                <a:sym typeface="Gill Sans"/>
              </a:defRPr>
            </a:lvl3pPr>
            <a:lvl4pPr indent="0" lvl="3" marL="0" algn="r">
              <a:spcBef>
                <a:spcPts val="0"/>
              </a:spcBef>
              <a:buNone/>
              <a:defRPr b="0" i="0" sz="1200" u="none" cap="none" strike="noStrike">
                <a:solidFill>
                  <a:schemeClr val="lt2"/>
                </a:solidFill>
                <a:latin typeface="Gill Sans"/>
                <a:ea typeface="Gill Sans"/>
                <a:cs typeface="Gill Sans"/>
                <a:sym typeface="Gill Sans"/>
              </a:defRPr>
            </a:lvl4pPr>
            <a:lvl5pPr indent="0" lvl="4" marL="0" algn="r">
              <a:spcBef>
                <a:spcPts val="0"/>
              </a:spcBef>
              <a:buNone/>
              <a:defRPr b="0" i="0" sz="1200" u="none" cap="none" strike="noStrike">
                <a:solidFill>
                  <a:schemeClr val="lt2"/>
                </a:solidFill>
                <a:latin typeface="Gill Sans"/>
                <a:ea typeface="Gill Sans"/>
                <a:cs typeface="Gill Sans"/>
                <a:sym typeface="Gill Sans"/>
              </a:defRPr>
            </a:lvl5pPr>
            <a:lvl6pPr indent="0" lvl="5" marL="0" algn="r">
              <a:spcBef>
                <a:spcPts val="0"/>
              </a:spcBef>
              <a:buNone/>
              <a:defRPr b="0" i="0" sz="1200" u="none" cap="none" strike="noStrike">
                <a:solidFill>
                  <a:schemeClr val="lt2"/>
                </a:solidFill>
                <a:latin typeface="Gill Sans"/>
                <a:ea typeface="Gill Sans"/>
                <a:cs typeface="Gill Sans"/>
                <a:sym typeface="Gill Sans"/>
              </a:defRPr>
            </a:lvl6pPr>
            <a:lvl7pPr indent="0" lvl="6" marL="0" algn="r">
              <a:spcBef>
                <a:spcPts val="0"/>
              </a:spcBef>
              <a:buNone/>
              <a:defRPr b="0" i="0" sz="1200" u="none" cap="none" strike="noStrike">
                <a:solidFill>
                  <a:schemeClr val="lt2"/>
                </a:solidFill>
                <a:latin typeface="Gill Sans"/>
                <a:ea typeface="Gill Sans"/>
                <a:cs typeface="Gill Sans"/>
                <a:sym typeface="Gill Sans"/>
              </a:defRPr>
            </a:lvl7pPr>
            <a:lvl8pPr indent="0" lvl="7" marL="0" algn="r">
              <a:spcBef>
                <a:spcPts val="0"/>
              </a:spcBef>
              <a:buNone/>
              <a:defRPr b="0" i="0" sz="1200" u="none" cap="none" strike="noStrike">
                <a:solidFill>
                  <a:schemeClr val="lt2"/>
                </a:solidFill>
                <a:latin typeface="Gill Sans"/>
                <a:ea typeface="Gill Sans"/>
                <a:cs typeface="Gill Sans"/>
                <a:sym typeface="Gill Sans"/>
              </a:defRPr>
            </a:lvl8pPr>
            <a:lvl9pPr indent="0" lvl="8" marL="0" algn="r">
              <a:spcBef>
                <a:spcPts val="0"/>
              </a:spcBef>
              <a:buNone/>
              <a:defRPr b="0" i="0" sz="1200" u="none" cap="none" strike="noStrike">
                <a:solidFill>
                  <a:schemeClr val="l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fr-FR"/>
              <a:t>‹#›</a:t>
            </a:fld>
            <a:endParaRPr/>
          </a:p>
        </p:txBody>
      </p:sp>
      <p:grpSp>
        <p:nvGrpSpPr>
          <p:cNvPr id="39" name="Google Shape;39;p10" title="left scallop shape"/>
          <p:cNvGrpSpPr/>
          <p:nvPr/>
        </p:nvGrpSpPr>
        <p:grpSpPr>
          <a:xfrm>
            <a:off x="0" y="0"/>
            <a:ext cx="2814638" cy="6858000"/>
            <a:chOff x="0" y="0"/>
            <a:chExt cx="2814638" cy="6858000"/>
          </a:xfrm>
        </p:grpSpPr>
        <p:sp>
          <p:nvSpPr>
            <p:cNvPr id="40" name="Google Shape;40;p10" title="left scallop shape"/>
            <p:cNvSpPr/>
            <p:nvPr/>
          </p:nvSpPr>
          <p:spPr>
            <a:xfrm>
              <a:off x="0" y="0"/>
              <a:ext cx="2814638" cy="6858000"/>
            </a:xfrm>
            <a:custGeom>
              <a:rect b="b" l="l" r="r" t="t"/>
              <a:pathLst>
                <a:path extrusionOk="0" h="4320" w="1773">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lt2"/>
            </a:solidFill>
            <a:ln>
              <a:noFill/>
            </a:ln>
          </p:spPr>
        </p:sp>
        <p:sp>
          <p:nvSpPr>
            <p:cNvPr id="41" name="Google Shape;41;p10" title="left scallop inline"/>
            <p:cNvSpPr/>
            <p:nvPr/>
          </p:nvSpPr>
          <p:spPr>
            <a:xfrm>
              <a:off x="874382" y="0"/>
              <a:ext cx="1646238" cy="6858000"/>
            </a:xfrm>
            <a:custGeom>
              <a:rect b="b" l="l" r="r" t="t"/>
              <a:pathLst>
                <a:path extrusionOk="0" h="4320" w="1037">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a:noFill/>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42" name="Shape 42"/>
        <p:cNvGrpSpPr/>
        <p:nvPr/>
      </p:nvGrpSpPr>
      <p:grpSpPr>
        <a:xfrm>
          <a:off x="0" y="0"/>
          <a:ext cx="0" cy="0"/>
          <a:chOff x="0" y="0"/>
          <a:chExt cx="0" cy="0"/>
        </a:xfrm>
      </p:grpSpPr>
      <p:sp>
        <p:nvSpPr>
          <p:cNvPr id="43" name="Google Shape;43;p11"/>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1"/>
          <p:cNvSpPr txBox="1"/>
          <p:nvPr>
            <p:ph idx="1" type="body"/>
          </p:nvPr>
        </p:nvSpPr>
        <p:spPr>
          <a:xfrm>
            <a:off x="1257300" y="2286000"/>
            <a:ext cx="4800600" cy="36195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45" name="Google Shape;45;p11"/>
          <p:cNvSpPr txBox="1"/>
          <p:nvPr>
            <p:ph idx="2" type="body"/>
          </p:nvPr>
        </p:nvSpPr>
        <p:spPr>
          <a:xfrm>
            <a:off x="6647796" y="2286000"/>
            <a:ext cx="4800600" cy="36195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46" name="Google Shape;46;p11"/>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49" name="Shape 49"/>
        <p:cNvGrpSpPr/>
        <p:nvPr/>
      </p:nvGrpSpPr>
      <p:grpSpPr>
        <a:xfrm>
          <a:off x="0" y="0"/>
          <a:ext cx="0" cy="0"/>
          <a:chOff x="0" y="0"/>
          <a:chExt cx="0" cy="0"/>
        </a:xfrm>
      </p:grpSpPr>
      <p:sp>
        <p:nvSpPr>
          <p:cNvPr id="50" name="Google Shape;50;p12"/>
          <p:cNvSpPr txBox="1"/>
          <p:nvPr>
            <p:ph type="title"/>
          </p:nvPr>
        </p:nvSpPr>
        <p:spPr>
          <a:xfrm>
            <a:off x="1252728" y="381000"/>
            <a:ext cx="10172700" cy="149351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2"/>
          <p:cNvSpPr txBox="1"/>
          <p:nvPr>
            <p:ph idx="1" type="body"/>
          </p:nvPr>
        </p:nvSpPr>
        <p:spPr>
          <a:xfrm>
            <a:off x="1251678" y="2199633"/>
            <a:ext cx="4800600" cy="63252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00"/>
              </a:spcBef>
              <a:spcAft>
                <a:spcPts val="0"/>
              </a:spcAft>
              <a:buSzPts val="1900"/>
              <a:buNone/>
              <a:defRPr b="1" sz="1900" cap="none">
                <a:solidFill>
                  <a:schemeClr val="dk2"/>
                </a:solidFill>
              </a:defRPr>
            </a:lvl1pPr>
            <a:lvl2pPr indent="-228600" lvl="1" marL="914400" algn="l">
              <a:lnSpc>
                <a:spcPct val="110000"/>
              </a:lnSpc>
              <a:spcBef>
                <a:spcPts val="700"/>
              </a:spcBef>
              <a:spcAft>
                <a:spcPts val="0"/>
              </a:spcAft>
              <a:buSzPts val="1900"/>
              <a:buNone/>
              <a:defRPr b="1" sz="1900"/>
            </a:lvl2pPr>
            <a:lvl3pPr indent="-228600" lvl="2" marL="1371600" algn="l">
              <a:lnSpc>
                <a:spcPct val="110000"/>
              </a:lnSpc>
              <a:spcBef>
                <a:spcPts val="700"/>
              </a:spcBef>
              <a:spcAft>
                <a:spcPts val="0"/>
              </a:spcAft>
              <a:buSzPts val="1800"/>
              <a:buNone/>
              <a:defRPr b="1" sz="1800"/>
            </a:lvl3pPr>
            <a:lvl4pPr indent="-228600" lvl="3" marL="1828800" algn="l">
              <a:lnSpc>
                <a:spcPct val="110000"/>
              </a:lnSpc>
              <a:spcBef>
                <a:spcPts val="700"/>
              </a:spcBef>
              <a:spcAft>
                <a:spcPts val="0"/>
              </a:spcAft>
              <a:buSzPts val="1600"/>
              <a:buNone/>
              <a:defRPr b="1" sz="1600"/>
            </a:lvl4pPr>
            <a:lvl5pPr indent="-228600" lvl="4" marL="2286000" algn="l">
              <a:lnSpc>
                <a:spcPct val="110000"/>
              </a:lnSpc>
              <a:spcBef>
                <a:spcPts val="700"/>
              </a:spcBef>
              <a:spcAft>
                <a:spcPts val="0"/>
              </a:spcAft>
              <a:buSzPts val="1600"/>
              <a:buNone/>
              <a:defRPr b="1" sz="1600"/>
            </a:lvl5pPr>
            <a:lvl6pPr indent="-228600" lvl="5" marL="2743200" algn="l">
              <a:lnSpc>
                <a:spcPct val="110000"/>
              </a:lnSpc>
              <a:spcBef>
                <a:spcPts val="700"/>
              </a:spcBef>
              <a:spcAft>
                <a:spcPts val="0"/>
              </a:spcAft>
              <a:buSzPts val="1600"/>
              <a:buNone/>
              <a:defRPr b="1" sz="1600"/>
            </a:lvl6pPr>
            <a:lvl7pPr indent="-228600" lvl="6" marL="3200400" algn="l">
              <a:lnSpc>
                <a:spcPct val="110000"/>
              </a:lnSpc>
              <a:spcBef>
                <a:spcPts val="700"/>
              </a:spcBef>
              <a:spcAft>
                <a:spcPts val="0"/>
              </a:spcAft>
              <a:buSzPts val="1600"/>
              <a:buNone/>
              <a:defRPr b="1" sz="1600"/>
            </a:lvl7pPr>
            <a:lvl8pPr indent="-228600" lvl="7" marL="3657600" algn="l">
              <a:lnSpc>
                <a:spcPct val="110000"/>
              </a:lnSpc>
              <a:spcBef>
                <a:spcPts val="700"/>
              </a:spcBef>
              <a:spcAft>
                <a:spcPts val="0"/>
              </a:spcAft>
              <a:buSzPts val="1600"/>
              <a:buNone/>
              <a:defRPr b="1" sz="1600"/>
            </a:lvl8pPr>
            <a:lvl9pPr indent="-228600" lvl="8" marL="4114800" algn="l">
              <a:lnSpc>
                <a:spcPct val="110000"/>
              </a:lnSpc>
              <a:spcBef>
                <a:spcPts val="700"/>
              </a:spcBef>
              <a:spcAft>
                <a:spcPts val="0"/>
              </a:spcAft>
              <a:buSzPts val="1600"/>
              <a:buNone/>
              <a:defRPr b="1" sz="1600"/>
            </a:lvl9pPr>
          </a:lstStyle>
          <a:p/>
        </p:txBody>
      </p:sp>
      <p:sp>
        <p:nvSpPr>
          <p:cNvPr id="52" name="Google Shape;52;p12"/>
          <p:cNvSpPr txBox="1"/>
          <p:nvPr>
            <p:ph idx="2" type="body"/>
          </p:nvPr>
        </p:nvSpPr>
        <p:spPr>
          <a:xfrm>
            <a:off x="1257300" y="2909102"/>
            <a:ext cx="4800600" cy="299639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53" name="Google Shape;53;p12"/>
          <p:cNvSpPr txBox="1"/>
          <p:nvPr>
            <p:ph idx="3" type="body"/>
          </p:nvPr>
        </p:nvSpPr>
        <p:spPr>
          <a:xfrm>
            <a:off x="6633864" y="2199633"/>
            <a:ext cx="4800600" cy="63252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00"/>
              </a:spcBef>
              <a:spcAft>
                <a:spcPts val="0"/>
              </a:spcAft>
              <a:buSzPts val="1900"/>
              <a:buNone/>
              <a:defRPr b="1" sz="1900" cap="none">
                <a:solidFill>
                  <a:schemeClr val="dk2"/>
                </a:solidFill>
              </a:defRPr>
            </a:lvl1pPr>
            <a:lvl2pPr indent="-228600" lvl="1" marL="914400" algn="l">
              <a:lnSpc>
                <a:spcPct val="110000"/>
              </a:lnSpc>
              <a:spcBef>
                <a:spcPts val="700"/>
              </a:spcBef>
              <a:spcAft>
                <a:spcPts val="0"/>
              </a:spcAft>
              <a:buSzPts val="1900"/>
              <a:buNone/>
              <a:defRPr b="1" sz="1900"/>
            </a:lvl2pPr>
            <a:lvl3pPr indent="-228600" lvl="2" marL="1371600" algn="l">
              <a:lnSpc>
                <a:spcPct val="110000"/>
              </a:lnSpc>
              <a:spcBef>
                <a:spcPts val="700"/>
              </a:spcBef>
              <a:spcAft>
                <a:spcPts val="0"/>
              </a:spcAft>
              <a:buSzPts val="1800"/>
              <a:buNone/>
              <a:defRPr b="1" sz="1800"/>
            </a:lvl3pPr>
            <a:lvl4pPr indent="-228600" lvl="3" marL="1828800" algn="l">
              <a:lnSpc>
                <a:spcPct val="110000"/>
              </a:lnSpc>
              <a:spcBef>
                <a:spcPts val="700"/>
              </a:spcBef>
              <a:spcAft>
                <a:spcPts val="0"/>
              </a:spcAft>
              <a:buSzPts val="1600"/>
              <a:buNone/>
              <a:defRPr b="1" sz="1600"/>
            </a:lvl4pPr>
            <a:lvl5pPr indent="-228600" lvl="4" marL="2286000" algn="l">
              <a:lnSpc>
                <a:spcPct val="110000"/>
              </a:lnSpc>
              <a:spcBef>
                <a:spcPts val="700"/>
              </a:spcBef>
              <a:spcAft>
                <a:spcPts val="0"/>
              </a:spcAft>
              <a:buSzPts val="1600"/>
              <a:buNone/>
              <a:defRPr b="1" sz="1600"/>
            </a:lvl5pPr>
            <a:lvl6pPr indent="-228600" lvl="5" marL="2743200" algn="l">
              <a:lnSpc>
                <a:spcPct val="110000"/>
              </a:lnSpc>
              <a:spcBef>
                <a:spcPts val="700"/>
              </a:spcBef>
              <a:spcAft>
                <a:spcPts val="0"/>
              </a:spcAft>
              <a:buSzPts val="1600"/>
              <a:buNone/>
              <a:defRPr b="1" sz="1600"/>
            </a:lvl6pPr>
            <a:lvl7pPr indent="-228600" lvl="6" marL="3200400" algn="l">
              <a:lnSpc>
                <a:spcPct val="110000"/>
              </a:lnSpc>
              <a:spcBef>
                <a:spcPts val="700"/>
              </a:spcBef>
              <a:spcAft>
                <a:spcPts val="0"/>
              </a:spcAft>
              <a:buSzPts val="1600"/>
              <a:buNone/>
              <a:defRPr b="1" sz="1600"/>
            </a:lvl7pPr>
            <a:lvl8pPr indent="-228600" lvl="7" marL="3657600" algn="l">
              <a:lnSpc>
                <a:spcPct val="110000"/>
              </a:lnSpc>
              <a:spcBef>
                <a:spcPts val="700"/>
              </a:spcBef>
              <a:spcAft>
                <a:spcPts val="0"/>
              </a:spcAft>
              <a:buSzPts val="1600"/>
              <a:buNone/>
              <a:defRPr b="1" sz="1600"/>
            </a:lvl8pPr>
            <a:lvl9pPr indent="-228600" lvl="8" marL="4114800" algn="l">
              <a:lnSpc>
                <a:spcPct val="110000"/>
              </a:lnSpc>
              <a:spcBef>
                <a:spcPts val="700"/>
              </a:spcBef>
              <a:spcAft>
                <a:spcPts val="0"/>
              </a:spcAft>
              <a:buSzPts val="1600"/>
              <a:buNone/>
              <a:defRPr b="1" sz="1600"/>
            </a:lvl9pPr>
          </a:lstStyle>
          <a:p/>
        </p:txBody>
      </p:sp>
      <p:sp>
        <p:nvSpPr>
          <p:cNvPr id="54" name="Google Shape;54;p12"/>
          <p:cNvSpPr txBox="1"/>
          <p:nvPr>
            <p:ph idx="4" type="body"/>
          </p:nvPr>
        </p:nvSpPr>
        <p:spPr>
          <a:xfrm>
            <a:off x="6633864" y="2909102"/>
            <a:ext cx="4800600" cy="299639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55" name="Google Shape;55;p12"/>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2"/>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58" name="Shape 58"/>
        <p:cNvGrpSpPr/>
        <p:nvPr/>
      </p:nvGrpSpPr>
      <p:grpSpPr>
        <a:xfrm>
          <a:off x="0" y="0"/>
          <a:ext cx="0" cy="0"/>
          <a:chOff x="0" y="0"/>
          <a:chExt cx="0" cy="0"/>
        </a:xfrm>
      </p:grpSpPr>
      <p:sp>
        <p:nvSpPr>
          <p:cNvPr id="59" name="Google Shape;59;p13"/>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3"/>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3"/>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3"/>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63" name="Shape 63"/>
        <p:cNvGrpSpPr/>
        <p:nvPr/>
      </p:nvGrpSpPr>
      <p:grpSpPr>
        <a:xfrm>
          <a:off x="0" y="0"/>
          <a:ext cx="0" cy="0"/>
          <a:chOff x="0" y="0"/>
          <a:chExt cx="0" cy="0"/>
        </a:xfrm>
      </p:grpSpPr>
      <p:sp>
        <p:nvSpPr>
          <p:cNvPr id="64" name="Google Shape;64;p14"/>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4"/>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showMasterSp="0" type="objTx">
  <p:cSld name="OBJECT_WITH_CAPTION_TEXT">
    <p:spTree>
      <p:nvGrpSpPr>
        <p:cNvPr id="67" name="Shape 67"/>
        <p:cNvGrpSpPr/>
        <p:nvPr/>
      </p:nvGrpSpPr>
      <p:grpSpPr>
        <a:xfrm>
          <a:off x="0" y="0"/>
          <a:ext cx="0" cy="0"/>
          <a:chOff x="0" y="0"/>
          <a:chExt cx="0" cy="0"/>
        </a:xfrm>
      </p:grpSpPr>
      <p:sp>
        <p:nvSpPr>
          <p:cNvPr id="68" name="Google Shape;68;p15" title="right scallop background shape"/>
          <p:cNvSpPr/>
          <p:nvPr/>
        </p:nvSpPr>
        <p:spPr>
          <a:xfrm>
            <a:off x="7389812" y="0"/>
            <a:ext cx="4802188" cy="6858000"/>
          </a:xfrm>
          <a:custGeom>
            <a:rect b="b" l="l" r="r" t="t"/>
            <a:pathLst>
              <a:path extrusionOk="0" h="4320" w="3025">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69" name="Google Shape;69;p15"/>
          <p:cNvSpPr txBox="1"/>
          <p:nvPr>
            <p:ph type="title"/>
          </p:nvPr>
        </p:nvSpPr>
        <p:spPr>
          <a:xfrm>
            <a:off x="8337884" y="457199"/>
            <a:ext cx="3092115" cy="119667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1900"/>
              <a:buFont typeface="Gill Sans"/>
              <a:buNone/>
              <a:defRPr b="1" i="0" sz="1900" cap="none">
                <a:solidFill>
                  <a:schemeClr val="accent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5"/>
          <p:cNvSpPr txBox="1"/>
          <p:nvPr>
            <p:ph idx="1" type="body"/>
          </p:nvPr>
        </p:nvSpPr>
        <p:spPr>
          <a:xfrm>
            <a:off x="765051" y="920377"/>
            <a:ext cx="6158418" cy="4985124"/>
          </a:xfrm>
          <a:prstGeom prst="rect">
            <a:avLst/>
          </a:prstGeom>
          <a:noFill/>
          <a:ln>
            <a:noFill/>
          </a:ln>
        </p:spPr>
        <p:txBody>
          <a:bodyPr anchorCtr="0" anchor="t" bIns="45700" lIns="91425" spcFirstLastPara="1" rIns="91425" wrap="square" tIns="45700">
            <a:normAutofit/>
          </a:bodyPr>
          <a:lstStyle>
            <a:lvl1pPr indent="-431800" lvl="0" marL="457200" algn="l">
              <a:lnSpc>
                <a:spcPct val="110000"/>
              </a:lnSpc>
              <a:spcBef>
                <a:spcPts val="700"/>
              </a:spcBef>
              <a:spcAft>
                <a:spcPts val="0"/>
              </a:spcAft>
              <a:buSzPts val="3200"/>
              <a:buChar char="•"/>
              <a:defRPr sz="3200"/>
            </a:lvl1pPr>
            <a:lvl2pPr indent="-406400" lvl="1" marL="914400" algn="l">
              <a:lnSpc>
                <a:spcPct val="110000"/>
              </a:lnSpc>
              <a:spcBef>
                <a:spcPts val="700"/>
              </a:spcBef>
              <a:spcAft>
                <a:spcPts val="0"/>
              </a:spcAft>
              <a:buSzPts val="2800"/>
              <a:buChar char="–"/>
              <a:defRPr sz="2800"/>
            </a:lvl2pPr>
            <a:lvl3pPr indent="-381000" lvl="2" marL="1371600" algn="l">
              <a:lnSpc>
                <a:spcPct val="110000"/>
              </a:lnSpc>
              <a:spcBef>
                <a:spcPts val="700"/>
              </a:spcBef>
              <a:spcAft>
                <a:spcPts val="0"/>
              </a:spcAft>
              <a:buSzPts val="2400"/>
              <a:buChar char="•"/>
              <a:defRPr sz="2400"/>
            </a:lvl3pPr>
            <a:lvl4pPr indent="-355600" lvl="3" marL="1828800" algn="l">
              <a:lnSpc>
                <a:spcPct val="110000"/>
              </a:lnSpc>
              <a:spcBef>
                <a:spcPts val="700"/>
              </a:spcBef>
              <a:spcAft>
                <a:spcPts val="0"/>
              </a:spcAft>
              <a:buSzPts val="2000"/>
              <a:buChar char="–"/>
              <a:defRPr sz="2000"/>
            </a:lvl4pPr>
            <a:lvl5pPr indent="-355600" lvl="4" marL="2286000" algn="l">
              <a:lnSpc>
                <a:spcPct val="110000"/>
              </a:lnSpc>
              <a:spcBef>
                <a:spcPts val="700"/>
              </a:spcBef>
              <a:spcAft>
                <a:spcPts val="0"/>
              </a:spcAft>
              <a:buSzPts val="2000"/>
              <a:buChar char="•"/>
              <a:defRPr sz="2000"/>
            </a:lvl5pPr>
            <a:lvl6pPr indent="-355600" lvl="5" marL="2743200" algn="l">
              <a:lnSpc>
                <a:spcPct val="110000"/>
              </a:lnSpc>
              <a:spcBef>
                <a:spcPts val="700"/>
              </a:spcBef>
              <a:spcAft>
                <a:spcPts val="0"/>
              </a:spcAft>
              <a:buSzPts val="2000"/>
              <a:buChar char="–"/>
              <a:defRPr sz="2000"/>
            </a:lvl6pPr>
            <a:lvl7pPr indent="-355600" lvl="6" marL="3200400" algn="l">
              <a:lnSpc>
                <a:spcPct val="110000"/>
              </a:lnSpc>
              <a:spcBef>
                <a:spcPts val="700"/>
              </a:spcBef>
              <a:spcAft>
                <a:spcPts val="0"/>
              </a:spcAft>
              <a:buSzPts val="2000"/>
              <a:buChar char="•"/>
              <a:defRPr sz="2000"/>
            </a:lvl7pPr>
            <a:lvl8pPr indent="-355600" lvl="7" marL="3657600" algn="l">
              <a:lnSpc>
                <a:spcPct val="110000"/>
              </a:lnSpc>
              <a:spcBef>
                <a:spcPts val="700"/>
              </a:spcBef>
              <a:spcAft>
                <a:spcPts val="0"/>
              </a:spcAft>
              <a:buSzPts val="2000"/>
              <a:buChar char="–"/>
              <a:defRPr sz="2000"/>
            </a:lvl8pPr>
            <a:lvl9pPr indent="-355600" lvl="8" marL="4114800" algn="l">
              <a:lnSpc>
                <a:spcPct val="110000"/>
              </a:lnSpc>
              <a:spcBef>
                <a:spcPts val="700"/>
              </a:spcBef>
              <a:spcAft>
                <a:spcPts val="0"/>
              </a:spcAft>
              <a:buSzPts val="2000"/>
              <a:buChar char="•"/>
              <a:defRPr sz="2000"/>
            </a:lvl9pPr>
          </a:lstStyle>
          <a:p/>
        </p:txBody>
      </p:sp>
      <p:sp>
        <p:nvSpPr>
          <p:cNvPr id="71" name="Google Shape;71;p15"/>
          <p:cNvSpPr txBox="1"/>
          <p:nvPr>
            <p:ph idx="2" type="body"/>
          </p:nvPr>
        </p:nvSpPr>
        <p:spPr>
          <a:xfrm>
            <a:off x="8337885" y="1741336"/>
            <a:ext cx="3092115" cy="416416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200"/>
              </a:spcBef>
              <a:spcAft>
                <a:spcPts val="0"/>
              </a:spcAft>
              <a:buSzPts val="1600"/>
              <a:buNone/>
              <a:defRPr sz="1600">
                <a:solidFill>
                  <a:schemeClr val="lt2"/>
                </a:solidFill>
              </a:defRPr>
            </a:lvl1pPr>
            <a:lvl2pPr indent="-228600" lvl="1" marL="914400" algn="l">
              <a:lnSpc>
                <a:spcPct val="110000"/>
              </a:lnSpc>
              <a:spcBef>
                <a:spcPts val="700"/>
              </a:spcBef>
              <a:spcAft>
                <a:spcPts val="0"/>
              </a:spcAft>
              <a:buSzPts val="1400"/>
              <a:buNone/>
              <a:defRPr sz="1400"/>
            </a:lvl2pPr>
            <a:lvl3pPr indent="-228600" lvl="2" marL="1371600" algn="l">
              <a:lnSpc>
                <a:spcPct val="110000"/>
              </a:lnSpc>
              <a:spcBef>
                <a:spcPts val="700"/>
              </a:spcBef>
              <a:spcAft>
                <a:spcPts val="0"/>
              </a:spcAft>
              <a:buSzPts val="1200"/>
              <a:buNone/>
              <a:defRPr sz="1200"/>
            </a:lvl3pPr>
            <a:lvl4pPr indent="-228600" lvl="3" marL="1828800" algn="l">
              <a:lnSpc>
                <a:spcPct val="110000"/>
              </a:lnSpc>
              <a:spcBef>
                <a:spcPts val="700"/>
              </a:spcBef>
              <a:spcAft>
                <a:spcPts val="0"/>
              </a:spcAft>
              <a:buSzPts val="1000"/>
              <a:buNone/>
              <a:defRPr sz="1000"/>
            </a:lvl4pPr>
            <a:lvl5pPr indent="-228600" lvl="4" marL="2286000" algn="l">
              <a:lnSpc>
                <a:spcPct val="110000"/>
              </a:lnSpc>
              <a:spcBef>
                <a:spcPts val="700"/>
              </a:spcBef>
              <a:spcAft>
                <a:spcPts val="0"/>
              </a:spcAft>
              <a:buSzPts val="1000"/>
              <a:buNone/>
              <a:defRPr sz="1000"/>
            </a:lvl5pPr>
            <a:lvl6pPr indent="-228600" lvl="5" marL="2743200" algn="l">
              <a:lnSpc>
                <a:spcPct val="110000"/>
              </a:lnSpc>
              <a:spcBef>
                <a:spcPts val="700"/>
              </a:spcBef>
              <a:spcAft>
                <a:spcPts val="0"/>
              </a:spcAft>
              <a:buSzPts val="1000"/>
              <a:buNone/>
              <a:defRPr sz="1000"/>
            </a:lvl6pPr>
            <a:lvl7pPr indent="-228600" lvl="6" marL="3200400" algn="l">
              <a:lnSpc>
                <a:spcPct val="110000"/>
              </a:lnSpc>
              <a:spcBef>
                <a:spcPts val="700"/>
              </a:spcBef>
              <a:spcAft>
                <a:spcPts val="0"/>
              </a:spcAft>
              <a:buSzPts val="1000"/>
              <a:buNone/>
              <a:defRPr sz="1000"/>
            </a:lvl7pPr>
            <a:lvl8pPr indent="-228600" lvl="7" marL="3657600" algn="l">
              <a:lnSpc>
                <a:spcPct val="110000"/>
              </a:lnSpc>
              <a:spcBef>
                <a:spcPts val="700"/>
              </a:spcBef>
              <a:spcAft>
                <a:spcPts val="0"/>
              </a:spcAft>
              <a:buSzPts val="1000"/>
              <a:buNone/>
              <a:defRPr sz="1000"/>
            </a:lvl8pPr>
            <a:lvl9pPr indent="-228600" lvl="8" marL="4114800" algn="l">
              <a:lnSpc>
                <a:spcPct val="110000"/>
              </a:lnSpc>
              <a:spcBef>
                <a:spcPts val="700"/>
              </a:spcBef>
              <a:spcAft>
                <a:spcPts val="0"/>
              </a:spcAft>
              <a:buSzPts val="1000"/>
              <a:buNone/>
              <a:defRPr sz="1000"/>
            </a:lvl9pPr>
          </a:lstStyle>
          <a:p/>
        </p:txBody>
      </p:sp>
      <p:sp>
        <p:nvSpPr>
          <p:cNvPr id="72" name="Google Shape;72;p15"/>
          <p:cNvSpPr txBox="1"/>
          <p:nvPr>
            <p:ph idx="10" type="dt"/>
          </p:nvPr>
        </p:nvSpPr>
        <p:spPr>
          <a:xfrm>
            <a:off x="765051" y="6375679"/>
            <a:ext cx="1233355"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1" type="ftr"/>
          </p:nvPr>
        </p:nvSpPr>
        <p:spPr>
          <a:xfrm>
            <a:off x="2103620" y="6375679"/>
            <a:ext cx="3482179"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5"/>
          <p:cNvSpPr txBox="1"/>
          <p:nvPr>
            <p:ph idx="12" type="sldNum"/>
          </p:nvPr>
        </p:nvSpPr>
        <p:spPr>
          <a:xfrm>
            <a:off x="5691014" y="6375679"/>
            <a:ext cx="1232456"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
        <p:nvSpPr>
          <p:cNvPr id="75" name="Google Shape;75;p15" title="left edge border"/>
          <p:cNvSpPr/>
          <p:nvPr/>
        </p:nvSpPr>
        <p:spPr>
          <a:xfrm>
            <a:off x="0"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showMasterSp="0" type="picTx">
  <p:cSld name="PICTURE_WITH_CAPTION_TEXT">
    <p:spTree>
      <p:nvGrpSpPr>
        <p:cNvPr id="76" name="Shape 76"/>
        <p:cNvGrpSpPr/>
        <p:nvPr/>
      </p:nvGrpSpPr>
      <p:grpSpPr>
        <a:xfrm>
          <a:off x="0" y="0"/>
          <a:ext cx="0" cy="0"/>
          <a:chOff x="0" y="0"/>
          <a:chExt cx="0" cy="0"/>
        </a:xfrm>
      </p:grpSpPr>
      <p:sp>
        <p:nvSpPr>
          <p:cNvPr id="77" name="Google Shape;77;p16"/>
          <p:cNvSpPr/>
          <p:nvPr>
            <p:ph idx="2" type="pic"/>
          </p:nvPr>
        </p:nvSpPr>
        <p:spPr>
          <a:xfrm>
            <a:off x="283464" y="0"/>
            <a:ext cx="7355585" cy="6857999"/>
          </a:xfrm>
          <a:prstGeom prst="rect">
            <a:avLst/>
          </a:prstGeom>
          <a:noFill/>
          <a:ln>
            <a:noFill/>
          </a:ln>
        </p:spPr>
      </p:sp>
      <p:sp>
        <p:nvSpPr>
          <p:cNvPr id="78" name="Google Shape;78;p16" title="right scallop background shape"/>
          <p:cNvSpPr/>
          <p:nvPr/>
        </p:nvSpPr>
        <p:spPr>
          <a:xfrm>
            <a:off x="7389812" y="0"/>
            <a:ext cx="4802188" cy="6858000"/>
          </a:xfrm>
          <a:custGeom>
            <a:rect b="b" l="l" r="r" t="t"/>
            <a:pathLst>
              <a:path extrusionOk="0" h="4320" w="3025">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79" name="Google Shape;79;p16" title="left edge border"/>
          <p:cNvSpPr/>
          <p:nvPr/>
        </p:nvSpPr>
        <p:spPr>
          <a:xfrm>
            <a:off x="0"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txBox="1"/>
          <p:nvPr>
            <p:ph type="title"/>
          </p:nvPr>
        </p:nvSpPr>
        <p:spPr>
          <a:xfrm>
            <a:off x="8337883" y="457200"/>
            <a:ext cx="3092117" cy="119667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1900"/>
              <a:buFont typeface="Gill Sans"/>
              <a:buNone/>
              <a:defRPr b="1" i="0" sz="1900">
                <a:solidFill>
                  <a:schemeClr val="accent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6"/>
          <p:cNvSpPr txBox="1"/>
          <p:nvPr>
            <p:ph idx="1" type="body"/>
          </p:nvPr>
        </p:nvSpPr>
        <p:spPr>
          <a:xfrm>
            <a:off x="8337883" y="1741336"/>
            <a:ext cx="3092117" cy="416416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200"/>
              </a:spcBef>
              <a:spcAft>
                <a:spcPts val="0"/>
              </a:spcAft>
              <a:buSzPts val="1600"/>
              <a:buNone/>
              <a:defRPr sz="1600">
                <a:solidFill>
                  <a:schemeClr val="lt2"/>
                </a:solidFill>
              </a:defRPr>
            </a:lvl1pPr>
            <a:lvl2pPr indent="-228600" lvl="1" marL="914400" algn="l">
              <a:lnSpc>
                <a:spcPct val="110000"/>
              </a:lnSpc>
              <a:spcBef>
                <a:spcPts val="700"/>
              </a:spcBef>
              <a:spcAft>
                <a:spcPts val="0"/>
              </a:spcAft>
              <a:buSzPts val="1400"/>
              <a:buNone/>
              <a:defRPr sz="1400"/>
            </a:lvl2pPr>
            <a:lvl3pPr indent="-228600" lvl="2" marL="1371600" algn="l">
              <a:lnSpc>
                <a:spcPct val="110000"/>
              </a:lnSpc>
              <a:spcBef>
                <a:spcPts val="700"/>
              </a:spcBef>
              <a:spcAft>
                <a:spcPts val="0"/>
              </a:spcAft>
              <a:buSzPts val="1200"/>
              <a:buNone/>
              <a:defRPr sz="1200"/>
            </a:lvl3pPr>
            <a:lvl4pPr indent="-228600" lvl="3" marL="1828800" algn="l">
              <a:lnSpc>
                <a:spcPct val="110000"/>
              </a:lnSpc>
              <a:spcBef>
                <a:spcPts val="700"/>
              </a:spcBef>
              <a:spcAft>
                <a:spcPts val="0"/>
              </a:spcAft>
              <a:buSzPts val="1000"/>
              <a:buNone/>
              <a:defRPr sz="1000"/>
            </a:lvl4pPr>
            <a:lvl5pPr indent="-228600" lvl="4" marL="2286000" algn="l">
              <a:lnSpc>
                <a:spcPct val="110000"/>
              </a:lnSpc>
              <a:spcBef>
                <a:spcPts val="700"/>
              </a:spcBef>
              <a:spcAft>
                <a:spcPts val="0"/>
              </a:spcAft>
              <a:buSzPts val="1000"/>
              <a:buNone/>
              <a:defRPr sz="1000"/>
            </a:lvl5pPr>
            <a:lvl6pPr indent="-228600" lvl="5" marL="2743200" algn="l">
              <a:lnSpc>
                <a:spcPct val="110000"/>
              </a:lnSpc>
              <a:spcBef>
                <a:spcPts val="700"/>
              </a:spcBef>
              <a:spcAft>
                <a:spcPts val="0"/>
              </a:spcAft>
              <a:buSzPts val="1000"/>
              <a:buNone/>
              <a:defRPr sz="1000"/>
            </a:lvl6pPr>
            <a:lvl7pPr indent="-228600" lvl="6" marL="3200400" algn="l">
              <a:lnSpc>
                <a:spcPct val="110000"/>
              </a:lnSpc>
              <a:spcBef>
                <a:spcPts val="700"/>
              </a:spcBef>
              <a:spcAft>
                <a:spcPts val="0"/>
              </a:spcAft>
              <a:buSzPts val="1000"/>
              <a:buNone/>
              <a:defRPr sz="1000"/>
            </a:lvl7pPr>
            <a:lvl8pPr indent="-228600" lvl="7" marL="3657600" algn="l">
              <a:lnSpc>
                <a:spcPct val="110000"/>
              </a:lnSpc>
              <a:spcBef>
                <a:spcPts val="700"/>
              </a:spcBef>
              <a:spcAft>
                <a:spcPts val="0"/>
              </a:spcAft>
              <a:buSzPts val="1000"/>
              <a:buNone/>
              <a:defRPr sz="1000"/>
            </a:lvl8pPr>
            <a:lvl9pPr indent="-228600" lvl="8" marL="4114800" algn="l">
              <a:lnSpc>
                <a:spcPct val="110000"/>
              </a:lnSpc>
              <a:spcBef>
                <a:spcPts val="700"/>
              </a:spcBef>
              <a:spcAft>
                <a:spcPts val="0"/>
              </a:spcAft>
              <a:buSzPts val="1000"/>
              <a:buNone/>
              <a:defRPr sz="1000"/>
            </a:lvl9pPr>
          </a:lstStyle>
          <a:p/>
        </p:txBody>
      </p:sp>
      <p:sp>
        <p:nvSpPr>
          <p:cNvPr id="82" name="Google Shape;82;p16"/>
          <p:cNvSpPr txBox="1"/>
          <p:nvPr>
            <p:ph idx="10" type="dt"/>
          </p:nvPr>
        </p:nvSpPr>
        <p:spPr>
          <a:xfrm>
            <a:off x="765950" y="6375679"/>
            <a:ext cx="1232456"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6"/>
          <p:cNvSpPr txBox="1"/>
          <p:nvPr>
            <p:ph idx="11" type="ftr"/>
          </p:nvPr>
        </p:nvSpPr>
        <p:spPr>
          <a:xfrm>
            <a:off x="2103621" y="6375679"/>
            <a:ext cx="3482178"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6"/>
          <p:cNvSpPr txBox="1"/>
          <p:nvPr>
            <p:ph idx="12" type="sldNum"/>
          </p:nvPr>
        </p:nvSpPr>
        <p:spPr>
          <a:xfrm>
            <a:off x="5687568" y="6375679"/>
            <a:ext cx="1234440"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2"/>
              </a:buClr>
              <a:buSzPts val="5100"/>
              <a:buFont typeface="Impact"/>
              <a:buNone/>
              <a:defRPr b="0" i="0" sz="5100" u="none" cap="none" strike="noStrik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10000"/>
              </a:lnSpc>
              <a:spcBef>
                <a:spcPts val="700"/>
              </a:spcBef>
              <a:spcAft>
                <a:spcPts val="0"/>
              </a:spcAft>
              <a:buClr>
                <a:schemeClr val="dk2"/>
              </a:buClr>
              <a:buSzPts val="2000"/>
              <a:buFont typeface="Arial"/>
              <a:buChar char="•"/>
              <a:defRPr b="0" i="0" sz="2000" u="none" cap="none" strike="noStrike">
                <a:solidFill>
                  <a:srgbClr val="595959"/>
                </a:solidFill>
                <a:latin typeface="Gill Sans"/>
                <a:ea typeface="Gill Sans"/>
                <a:cs typeface="Gill Sans"/>
                <a:sym typeface="Gill Sans"/>
              </a:defRPr>
            </a:lvl1pPr>
            <a:lvl2pPr indent="-342900" lvl="1" marL="914400" marR="0" rtl="0" algn="l">
              <a:lnSpc>
                <a:spcPct val="110000"/>
              </a:lnSpc>
              <a:spcBef>
                <a:spcPts val="700"/>
              </a:spcBef>
              <a:spcAft>
                <a:spcPts val="0"/>
              </a:spcAft>
              <a:buClr>
                <a:schemeClr val="dk2"/>
              </a:buClr>
              <a:buSzPts val="1800"/>
              <a:buFont typeface="Gill Sans"/>
              <a:buChar char="–"/>
              <a:defRPr b="0" i="0" sz="1800" u="none" cap="none" strike="noStrike">
                <a:solidFill>
                  <a:srgbClr val="595959"/>
                </a:solidFill>
                <a:latin typeface="Gill Sans"/>
                <a:ea typeface="Gill Sans"/>
                <a:cs typeface="Gill Sans"/>
                <a:sym typeface="Gill Sans"/>
              </a:defRPr>
            </a:lvl2pPr>
            <a:lvl3pPr indent="-330200" lvl="2" marL="1371600" marR="0" rtl="0" algn="l">
              <a:lnSpc>
                <a:spcPct val="110000"/>
              </a:lnSpc>
              <a:spcBef>
                <a:spcPts val="700"/>
              </a:spcBef>
              <a:spcAft>
                <a:spcPts val="0"/>
              </a:spcAft>
              <a:buClr>
                <a:schemeClr val="dk2"/>
              </a:buClr>
              <a:buSzPts val="1600"/>
              <a:buFont typeface="Arial"/>
              <a:buChar char="•"/>
              <a:defRPr b="0" i="0" sz="1600" u="none" cap="none" strike="noStrike">
                <a:solidFill>
                  <a:srgbClr val="595959"/>
                </a:solidFill>
                <a:latin typeface="Gill Sans"/>
                <a:ea typeface="Gill Sans"/>
                <a:cs typeface="Gill Sans"/>
                <a:sym typeface="Gill Sans"/>
              </a:defRPr>
            </a:lvl3pPr>
            <a:lvl4pPr indent="-317500" lvl="3" marL="18288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4pPr>
            <a:lvl5pPr indent="-317500" lvl="4" marL="22860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5pPr>
            <a:lvl6pPr indent="-317500" lvl="5" marL="27432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6pPr>
            <a:lvl7pPr indent="-317500" lvl="6" marL="32004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7pPr>
            <a:lvl8pPr indent="-317500" lvl="7" marL="36576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8pPr>
            <a:lvl9pPr indent="-317500" lvl="8" marL="41148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9pPr>
          </a:lstStyle>
          <a:p/>
        </p:txBody>
      </p:sp>
      <p:sp>
        <p:nvSpPr>
          <p:cNvPr id="12" name="Google Shape;12;p7"/>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595959"/>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7"/>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595959"/>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7"/>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595959"/>
                </a:solidFill>
                <a:latin typeface="Gill Sans"/>
                <a:ea typeface="Gill Sans"/>
                <a:cs typeface="Gill Sans"/>
                <a:sym typeface="Gill Sans"/>
              </a:defRPr>
            </a:lvl1pPr>
            <a:lvl2pPr indent="0" lvl="1" marL="0" marR="0" rtl="0" algn="r">
              <a:spcBef>
                <a:spcPts val="0"/>
              </a:spcBef>
              <a:buNone/>
              <a:defRPr b="0" i="0" sz="1200" u="none" cap="none" strike="noStrike">
                <a:solidFill>
                  <a:srgbClr val="595959"/>
                </a:solidFill>
                <a:latin typeface="Gill Sans"/>
                <a:ea typeface="Gill Sans"/>
                <a:cs typeface="Gill Sans"/>
                <a:sym typeface="Gill Sans"/>
              </a:defRPr>
            </a:lvl2pPr>
            <a:lvl3pPr indent="0" lvl="2" marL="0" marR="0" rtl="0" algn="r">
              <a:spcBef>
                <a:spcPts val="0"/>
              </a:spcBef>
              <a:buNone/>
              <a:defRPr b="0" i="0" sz="1200" u="none" cap="none" strike="noStrike">
                <a:solidFill>
                  <a:srgbClr val="595959"/>
                </a:solidFill>
                <a:latin typeface="Gill Sans"/>
                <a:ea typeface="Gill Sans"/>
                <a:cs typeface="Gill Sans"/>
                <a:sym typeface="Gill Sans"/>
              </a:defRPr>
            </a:lvl3pPr>
            <a:lvl4pPr indent="0" lvl="3" marL="0" marR="0" rtl="0" algn="r">
              <a:spcBef>
                <a:spcPts val="0"/>
              </a:spcBef>
              <a:buNone/>
              <a:defRPr b="0" i="0" sz="1200" u="none" cap="none" strike="noStrike">
                <a:solidFill>
                  <a:srgbClr val="595959"/>
                </a:solidFill>
                <a:latin typeface="Gill Sans"/>
                <a:ea typeface="Gill Sans"/>
                <a:cs typeface="Gill Sans"/>
                <a:sym typeface="Gill Sans"/>
              </a:defRPr>
            </a:lvl4pPr>
            <a:lvl5pPr indent="0" lvl="4" marL="0" marR="0" rtl="0" algn="r">
              <a:spcBef>
                <a:spcPts val="0"/>
              </a:spcBef>
              <a:buNone/>
              <a:defRPr b="0" i="0" sz="1200" u="none" cap="none" strike="noStrike">
                <a:solidFill>
                  <a:srgbClr val="595959"/>
                </a:solidFill>
                <a:latin typeface="Gill Sans"/>
                <a:ea typeface="Gill Sans"/>
                <a:cs typeface="Gill Sans"/>
                <a:sym typeface="Gill Sans"/>
              </a:defRPr>
            </a:lvl5pPr>
            <a:lvl6pPr indent="0" lvl="5" marL="0" marR="0" rtl="0" algn="r">
              <a:spcBef>
                <a:spcPts val="0"/>
              </a:spcBef>
              <a:buNone/>
              <a:defRPr b="0" i="0" sz="1200" u="none" cap="none" strike="noStrike">
                <a:solidFill>
                  <a:srgbClr val="595959"/>
                </a:solidFill>
                <a:latin typeface="Gill Sans"/>
                <a:ea typeface="Gill Sans"/>
                <a:cs typeface="Gill Sans"/>
                <a:sym typeface="Gill Sans"/>
              </a:defRPr>
            </a:lvl6pPr>
            <a:lvl7pPr indent="0" lvl="6" marL="0" marR="0" rtl="0" algn="r">
              <a:spcBef>
                <a:spcPts val="0"/>
              </a:spcBef>
              <a:buNone/>
              <a:defRPr b="0" i="0" sz="1200" u="none" cap="none" strike="noStrike">
                <a:solidFill>
                  <a:srgbClr val="595959"/>
                </a:solidFill>
                <a:latin typeface="Gill Sans"/>
                <a:ea typeface="Gill Sans"/>
                <a:cs typeface="Gill Sans"/>
                <a:sym typeface="Gill Sans"/>
              </a:defRPr>
            </a:lvl7pPr>
            <a:lvl8pPr indent="0" lvl="7" marL="0" marR="0" rtl="0" algn="r">
              <a:spcBef>
                <a:spcPts val="0"/>
              </a:spcBef>
              <a:buNone/>
              <a:defRPr b="0" i="0" sz="1200" u="none" cap="none" strike="noStrike">
                <a:solidFill>
                  <a:srgbClr val="595959"/>
                </a:solidFill>
                <a:latin typeface="Gill Sans"/>
                <a:ea typeface="Gill Sans"/>
                <a:cs typeface="Gill Sans"/>
                <a:sym typeface="Gill Sans"/>
              </a:defRPr>
            </a:lvl8pPr>
            <a:lvl9pPr indent="0" lvl="8" marL="0" marR="0" rtl="0" algn="r">
              <a:spcBef>
                <a:spcPts val="0"/>
              </a:spcBef>
              <a:buNone/>
              <a:defRPr b="0" i="0" sz="1200" u="none" cap="none" strike="noStrike">
                <a:solidFill>
                  <a:srgbClr val="59595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fr-FR"/>
              <a:t>‹#›</a:t>
            </a:fld>
            <a:endParaRPr/>
          </a:p>
        </p:txBody>
      </p:sp>
      <p:sp>
        <p:nvSpPr>
          <p:cNvPr id="15" name="Google Shape;15;p7" title="Left scallop edge"/>
          <p:cNvSpPr/>
          <p:nvPr/>
        </p:nvSpPr>
        <p:spPr>
          <a:xfrm>
            <a:off x="0" y="0"/>
            <a:ext cx="885825" cy="68580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16" name="Google Shape;16;p7" title="right edge border"/>
          <p:cNvSpPr/>
          <p:nvPr/>
        </p:nvSpPr>
        <p:spPr>
          <a:xfrm>
            <a:off x="11908536"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Une image contenant texte, capture d’écran, Police, logo&#10;&#10;Description générée automatiquement" id="17" name="Google Shape;17;p7"/>
          <p:cNvPicPr preferRelativeResize="0"/>
          <p:nvPr/>
        </p:nvPicPr>
        <p:blipFill rotWithShape="1">
          <a:blip r:embed="rId1">
            <a:alphaModFix/>
          </a:blip>
          <a:srcRect b="26995" l="27533" r="28104" t="26194"/>
          <a:stretch/>
        </p:blipFill>
        <p:spPr>
          <a:xfrm>
            <a:off x="10662379" y="11235"/>
            <a:ext cx="1232627" cy="7423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3.jpg"/><Relationship Id="rId5" Type="http://schemas.openxmlformats.org/officeDocument/2006/relationships/image" Target="../media/image7.jpg"/><Relationship Id="rId6"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5.png"/><Relationship Id="rId5"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13.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ph type="ctrTitle"/>
          </p:nvPr>
        </p:nvSpPr>
        <p:spPr>
          <a:xfrm>
            <a:off x="1078523" y="1098388"/>
            <a:ext cx="10318418" cy="439498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2"/>
              </a:buClr>
              <a:buSzPts val="10000"/>
              <a:buFont typeface="Impact"/>
              <a:buNone/>
            </a:pPr>
            <a:r>
              <a:rPr lang="fr-FR"/>
              <a:t>GROUP 1</a:t>
            </a:r>
            <a:endParaRPr/>
          </a:p>
        </p:txBody>
      </p:sp>
      <p:sp>
        <p:nvSpPr>
          <p:cNvPr id="102" name="Google Shape;102;p1"/>
          <p:cNvSpPr txBox="1"/>
          <p:nvPr>
            <p:ph idx="1" type="subTitle"/>
          </p:nvPr>
        </p:nvSpPr>
        <p:spPr>
          <a:xfrm>
            <a:off x="2215045" y="5979196"/>
            <a:ext cx="8045373" cy="742279"/>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2000"/>
              <a:buNone/>
            </a:pPr>
            <a:r>
              <a:rPr lang="fr-FR"/>
              <a:t>HI!PARIS DATA CAMP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fr-FR"/>
              <a:t>GROUP 1</a:t>
            </a:r>
            <a:endParaRPr/>
          </a:p>
        </p:txBody>
      </p:sp>
      <p:grpSp>
        <p:nvGrpSpPr>
          <p:cNvPr id="108" name="Google Shape;108;p2"/>
          <p:cNvGrpSpPr/>
          <p:nvPr/>
        </p:nvGrpSpPr>
        <p:grpSpPr>
          <a:xfrm>
            <a:off x="1311540" y="2443660"/>
            <a:ext cx="10058006" cy="3278890"/>
            <a:chOff x="60590" y="157660"/>
            <a:chExt cx="10058006" cy="3278890"/>
          </a:xfrm>
        </p:grpSpPr>
        <p:sp>
          <p:nvSpPr>
            <p:cNvPr id="109" name="Google Shape;109;p2"/>
            <p:cNvSpPr/>
            <p:nvPr/>
          </p:nvSpPr>
          <p:spPr>
            <a:xfrm rot="-5400000">
              <a:off x="-1161159" y="1854688"/>
              <a:ext cx="2803500" cy="36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txBox="1"/>
            <p:nvPr/>
          </p:nvSpPr>
          <p:spPr>
            <a:xfrm rot="-5400000">
              <a:off x="-1161159" y="1854688"/>
              <a:ext cx="2803500" cy="360000"/>
            </a:xfrm>
            <a:prstGeom prst="rect">
              <a:avLst/>
            </a:prstGeom>
            <a:noFill/>
            <a:ln>
              <a:noFill/>
            </a:ln>
          </p:spPr>
          <p:txBody>
            <a:bodyPr anchorCtr="0" anchor="t" bIns="0" lIns="0" spcFirstLastPara="1" rIns="317600" wrap="square" tIns="0">
              <a:noAutofit/>
            </a:bodyPr>
            <a:lstStyle/>
            <a:p>
              <a:pPr indent="0" lvl="0" marL="0" marR="0" rtl="0" algn="r">
                <a:lnSpc>
                  <a:spcPct val="90000"/>
                </a:lnSpc>
                <a:spcBef>
                  <a:spcPts val="0"/>
                </a:spcBef>
                <a:spcAft>
                  <a:spcPts val="0"/>
                </a:spcAft>
                <a:buClr>
                  <a:schemeClr val="dk1"/>
                </a:buClr>
                <a:buSzPts val="2700"/>
                <a:buFont typeface="Gill Sans"/>
                <a:buNone/>
              </a:pPr>
              <a:r>
                <a:rPr b="0" i="0" lang="fr-FR" sz="2700" u="none" cap="none" strike="noStrike">
                  <a:solidFill>
                    <a:schemeClr val="dk1"/>
                  </a:solidFill>
                  <a:latin typeface="Gill Sans"/>
                  <a:ea typeface="Gill Sans"/>
                  <a:cs typeface="Gill Sans"/>
                  <a:sym typeface="Gill Sans"/>
                </a:rPr>
                <a:t>Dimitri (38)</a:t>
              </a:r>
              <a:endParaRPr/>
            </a:p>
          </p:txBody>
        </p:sp>
        <p:sp>
          <p:nvSpPr>
            <p:cNvPr id="111" name="Google Shape;111;p2"/>
            <p:cNvSpPr/>
            <p:nvPr/>
          </p:nvSpPr>
          <p:spPr>
            <a:xfrm>
              <a:off x="420726" y="633041"/>
              <a:ext cx="1794000" cy="2803500"/>
            </a:xfrm>
            <a:prstGeom prst="rect">
              <a:avLst/>
            </a:prstGeom>
            <a:solidFill>
              <a:srgbClr val="F7B321"/>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txBox="1"/>
            <p:nvPr/>
          </p:nvSpPr>
          <p:spPr>
            <a:xfrm>
              <a:off x="420726" y="633041"/>
              <a:ext cx="1794000" cy="2803500"/>
            </a:xfrm>
            <a:prstGeom prst="rect">
              <a:avLst/>
            </a:prstGeom>
            <a:noFill/>
            <a:ln>
              <a:noFill/>
            </a:ln>
          </p:spPr>
          <p:txBody>
            <a:bodyPr anchorCtr="0" anchor="t" bIns="248900" lIns="248900" spcFirstLastPara="1" rIns="248900" wrap="square" tIns="317600">
              <a:noAutofit/>
            </a:bodyPr>
            <a:lstStyle/>
            <a:p>
              <a:pPr indent="-228600" lvl="1" marL="228600" marR="0" rtl="0" algn="l">
                <a:lnSpc>
                  <a:spcPct val="90000"/>
                </a:lnSpc>
                <a:spcBef>
                  <a:spcPts val="0"/>
                </a:spcBef>
                <a:spcAft>
                  <a:spcPts val="0"/>
                </a:spcAft>
                <a:buClr>
                  <a:schemeClr val="lt1"/>
                </a:buClr>
                <a:buSzPts val="2700"/>
                <a:buFont typeface="Gill Sans"/>
                <a:buChar char="•"/>
              </a:pPr>
              <a:r>
                <a:rPr b="0" i="0" lang="fr-FR" sz="2700" u="none" cap="none" strike="noStrike">
                  <a:solidFill>
                    <a:schemeClr val="lt1"/>
                  </a:solidFill>
                  <a:latin typeface="Gill Sans"/>
                  <a:ea typeface="Gill Sans"/>
                  <a:cs typeface="Gill Sans"/>
                  <a:sym typeface="Gill Sans"/>
                </a:rPr>
                <a:t>French</a:t>
              </a:r>
              <a:endParaRPr/>
            </a:p>
            <a:p>
              <a:pPr indent="-228600" lvl="1" marL="228600" marR="0" rtl="0" algn="l">
                <a:lnSpc>
                  <a:spcPct val="90000"/>
                </a:lnSpc>
                <a:spcBef>
                  <a:spcPts val="405"/>
                </a:spcBef>
                <a:spcAft>
                  <a:spcPts val="0"/>
                </a:spcAft>
                <a:buClr>
                  <a:schemeClr val="lt1"/>
                </a:buClr>
                <a:buSzPts val="2700"/>
                <a:buFont typeface="Gill Sans"/>
                <a:buChar char="•"/>
              </a:pPr>
              <a:r>
                <a:rPr b="0" i="0" lang="fr-FR" sz="2700" u="none" cap="none" strike="noStrike">
                  <a:solidFill>
                    <a:schemeClr val="lt1"/>
                  </a:solidFill>
                  <a:latin typeface="Gill Sans"/>
                  <a:ea typeface="Gill Sans"/>
                  <a:cs typeface="Gill Sans"/>
                  <a:sym typeface="Gill Sans"/>
                </a:rPr>
                <a:t>Army</a:t>
              </a:r>
              <a:endParaRPr b="0" i="0" sz="2700" u="none" cap="none" strike="noStrike">
                <a:solidFill>
                  <a:schemeClr val="lt1"/>
                </a:solidFill>
                <a:latin typeface="Gill Sans"/>
                <a:ea typeface="Gill Sans"/>
                <a:cs typeface="Gill Sans"/>
                <a:sym typeface="Gill Sans"/>
              </a:endParaRPr>
            </a:p>
            <a:p>
              <a:pPr indent="-228600" lvl="1" marL="228600" marR="0" rtl="0" algn="l">
                <a:lnSpc>
                  <a:spcPct val="90000"/>
                </a:lnSpc>
                <a:spcBef>
                  <a:spcPts val="405"/>
                </a:spcBef>
                <a:spcAft>
                  <a:spcPts val="0"/>
                </a:spcAft>
                <a:buClr>
                  <a:schemeClr val="lt1"/>
                </a:buClr>
                <a:buSzPts val="2700"/>
                <a:buFont typeface="Gill Sans"/>
                <a:buChar char="•"/>
              </a:pPr>
              <a:r>
                <a:rPr b="0" i="0" lang="fr-FR" sz="2700" u="none" cap="none" strike="noStrike">
                  <a:solidFill>
                    <a:schemeClr val="lt1"/>
                  </a:solidFill>
                  <a:latin typeface="Gill Sans"/>
                  <a:ea typeface="Gill Sans"/>
                  <a:cs typeface="Gill Sans"/>
                  <a:sym typeface="Gill Sans"/>
                </a:rPr>
                <a:t>IPP M2 Data Science</a:t>
              </a:r>
              <a:endParaRPr/>
            </a:p>
          </p:txBody>
        </p:sp>
        <p:sp>
          <p:nvSpPr>
            <p:cNvPr id="113" name="Google Shape;113;p2"/>
            <p:cNvSpPr/>
            <p:nvPr/>
          </p:nvSpPr>
          <p:spPr>
            <a:xfrm>
              <a:off x="60590" y="157660"/>
              <a:ext cx="720300" cy="720300"/>
            </a:xfrm>
            <a:prstGeom prst="rect">
              <a:avLst/>
            </a:prstGeom>
            <a:solidFill>
              <a:srgbClr val="FCDDBA"/>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rot="-5400000">
              <a:off x="1473463" y="1854688"/>
              <a:ext cx="2803500" cy="36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txBox="1"/>
            <p:nvPr/>
          </p:nvSpPr>
          <p:spPr>
            <a:xfrm rot="-5400000">
              <a:off x="1473463" y="1854688"/>
              <a:ext cx="2803500" cy="360000"/>
            </a:xfrm>
            <a:prstGeom prst="rect">
              <a:avLst/>
            </a:prstGeom>
            <a:noFill/>
            <a:ln>
              <a:noFill/>
            </a:ln>
          </p:spPr>
          <p:txBody>
            <a:bodyPr anchorCtr="0" anchor="t" bIns="0" lIns="0" spcFirstLastPara="1" rIns="317600" wrap="square" tIns="0">
              <a:noAutofit/>
            </a:bodyPr>
            <a:lstStyle/>
            <a:p>
              <a:pPr indent="0" lvl="0" marL="0" marR="0" rtl="0" algn="r">
                <a:lnSpc>
                  <a:spcPct val="90000"/>
                </a:lnSpc>
                <a:spcBef>
                  <a:spcPts val="0"/>
                </a:spcBef>
                <a:spcAft>
                  <a:spcPts val="0"/>
                </a:spcAft>
                <a:buClr>
                  <a:schemeClr val="dk1"/>
                </a:buClr>
                <a:buSzPts val="2700"/>
                <a:buFont typeface="Gill Sans"/>
                <a:buNone/>
              </a:pPr>
              <a:r>
                <a:rPr b="0" i="0" lang="fr-FR" sz="2700" u="none" cap="none" strike="noStrike">
                  <a:solidFill>
                    <a:schemeClr val="dk1"/>
                  </a:solidFill>
                  <a:latin typeface="Gill Sans"/>
                  <a:ea typeface="Gill Sans"/>
                  <a:cs typeface="Gill Sans"/>
                  <a:sym typeface="Gill Sans"/>
                </a:rPr>
                <a:t>Pedro (22)</a:t>
              </a:r>
              <a:endParaRPr/>
            </a:p>
          </p:txBody>
        </p:sp>
        <p:sp>
          <p:nvSpPr>
            <p:cNvPr id="116" name="Google Shape;116;p2"/>
            <p:cNvSpPr/>
            <p:nvPr/>
          </p:nvSpPr>
          <p:spPr>
            <a:xfrm>
              <a:off x="3055349" y="633041"/>
              <a:ext cx="1794000" cy="2803500"/>
            </a:xfrm>
            <a:prstGeom prst="rect">
              <a:avLst/>
            </a:prstGeom>
            <a:solidFill>
              <a:srgbClr val="F7B321"/>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txBox="1"/>
            <p:nvPr/>
          </p:nvSpPr>
          <p:spPr>
            <a:xfrm>
              <a:off x="3055350" y="633050"/>
              <a:ext cx="1912500" cy="2803500"/>
            </a:xfrm>
            <a:prstGeom prst="rect">
              <a:avLst/>
            </a:prstGeom>
            <a:noFill/>
            <a:ln>
              <a:noFill/>
            </a:ln>
          </p:spPr>
          <p:txBody>
            <a:bodyPr anchorCtr="0" anchor="t" bIns="248900" lIns="248900" spcFirstLastPara="1" rIns="248900" wrap="square" tIns="317600">
              <a:noAutofit/>
            </a:bodyPr>
            <a:lstStyle/>
            <a:p>
              <a:pPr indent="-228600" lvl="1" marL="228600" marR="0" rtl="0" algn="l">
                <a:lnSpc>
                  <a:spcPct val="90000"/>
                </a:lnSpc>
                <a:spcBef>
                  <a:spcPts val="0"/>
                </a:spcBef>
                <a:spcAft>
                  <a:spcPts val="0"/>
                </a:spcAft>
                <a:buClr>
                  <a:schemeClr val="lt1"/>
                </a:buClr>
                <a:buSzPts val="2700"/>
                <a:buFont typeface="Gill Sans"/>
                <a:buChar char="•"/>
              </a:pPr>
              <a:r>
                <a:rPr lang="fr-FR" sz="2700">
                  <a:solidFill>
                    <a:schemeClr val="lt1"/>
                  </a:solidFill>
                  <a:latin typeface="Gill Sans"/>
                  <a:ea typeface="Gill Sans"/>
                  <a:cs typeface="Gill Sans"/>
                  <a:sym typeface="Gill Sans"/>
                </a:rPr>
                <a:t>French/Brazilian</a:t>
              </a:r>
              <a:endParaRPr sz="2700">
                <a:solidFill>
                  <a:schemeClr val="lt1"/>
                </a:solidFill>
                <a:latin typeface="Gill Sans"/>
                <a:ea typeface="Gill Sans"/>
                <a:cs typeface="Gill Sans"/>
                <a:sym typeface="Gill Sans"/>
              </a:endParaRPr>
            </a:p>
            <a:p>
              <a:pPr indent="-228600" lvl="1" marL="228600" marR="0" rtl="0" algn="l">
                <a:lnSpc>
                  <a:spcPct val="90000"/>
                </a:lnSpc>
                <a:spcBef>
                  <a:spcPts val="0"/>
                </a:spcBef>
                <a:spcAft>
                  <a:spcPts val="0"/>
                </a:spcAft>
                <a:buClr>
                  <a:schemeClr val="lt1"/>
                </a:buClr>
                <a:buSzPts val="2700"/>
                <a:buFont typeface="Gill Sans"/>
                <a:buChar char="•"/>
              </a:pPr>
              <a:r>
                <a:rPr b="0" i="0" lang="fr-FR" sz="2700" u="none" cap="none" strike="noStrike">
                  <a:solidFill>
                    <a:schemeClr val="lt1"/>
                  </a:solidFill>
                  <a:latin typeface="Gill Sans"/>
                  <a:ea typeface="Gill Sans"/>
                  <a:cs typeface="Gill Sans"/>
                  <a:sym typeface="Gill Sans"/>
                </a:rPr>
                <a:t>HEC</a:t>
              </a:r>
              <a:endParaRPr b="0" i="0" sz="2700" u="none" cap="none" strike="noStrike">
                <a:solidFill>
                  <a:schemeClr val="lt1"/>
                </a:solidFill>
                <a:latin typeface="Gill Sans"/>
                <a:ea typeface="Gill Sans"/>
                <a:cs typeface="Gill Sans"/>
                <a:sym typeface="Gill Sans"/>
              </a:endParaRPr>
            </a:p>
            <a:p>
              <a:pPr indent="-228600" lvl="1" marL="228600" marR="0" rtl="0" algn="l">
                <a:lnSpc>
                  <a:spcPct val="90000"/>
                </a:lnSpc>
                <a:spcBef>
                  <a:spcPts val="0"/>
                </a:spcBef>
                <a:spcAft>
                  <a:spcPts val="0"/>
                </a:spcAft>
                <a:buClr>
                  <a:schemeClr val="lt1"/>
                </a:buClr>
                <a:buSzPts val="2700"/>
                <a:buFont typeface="Gill Sans"/>
                <a:buChar char="•"/>
              </a:pPr>
              <a:r>
                <a:rPr lang="fr-FR" sz="2700">
                  <a:solidFill>
                    <a:schemeClr val="lt1"/>
                  </a:solidFill>
                  <a:latin typeface="Gill Sans"/>
                  <a:ea typeface="Gill Sans"/>
                  <a:cs typeface="Gill Sans"/>
                  <a:sym typeface="Gill Sans"/>
                </a:rPr>
                <a:t>Msc SASI</a:t>
              </a:r>
              <a:endParaRPr sz="2700">
                <a:solidFill>
                  <a:schemeClr val="lt1"/>
                </a:solidFill>
                <a:latin typeface="Gill Sans"/>
                <a:ea typeface="Gill Sans"/>
                <a:cs typeface="Gill Sans"/>
                <a:sym typeface="Gill Sans"/>
              </a:endParaRPr>
            </a:p>
          </p:txBody>
        </p:sp>
        <p:sp>
          <p:nvSpPr>
            <p:cNvPr id="118" name="Google Shape;118;p2"/>
            <p:cNvSpPr/>
            <p:nvPr/>
          </p:nvSpPr>
          <p:spPr>
            <a:xfrm>
              <a:off x="2695213" y="157660"/>
              <a:ext cx="720300" cy="720300"/>
            </a:xfrm>
            <a:prstGeom prst="rect">
              <a:avLst/>
            </a:prstGeom>
            <a:solidFill>
              <a:srgbClr val="FCDDBA"/>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rot="-5400000">
              <a:off x="4108086" y="1854688"/>
              <a:ext cx="2803500" cy="36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txBox="1"/>
            <p:nvPr/>
          </p:nvSpPr>
          <p:spPr>
            <a:xfrm rot="-5400000">
              <a:off x="4108086" y="1854688"/>
              <a:ext cx="2803500" cy="360000"/>
            </a:xfrm>
            <a:prstGeom prst="rect">
              <a:avLst/>
            </a:prstGeom>
            <a:noFill/>
            <a:ln>
              <a:noFill/>
            </a:ln>
          </p:spPr>
          <p:txBody>
            <a:bodyPr anchorCtr="0" anchor="t" bIns="0" lIns="0" spcFirstLastPara="1" rIns="317600" wrap="square" tIns="0">
              <a:noAutofit/>
            </a:bodyPr>
            <a:lstStyle/>
            <a:p>
              <a:pPr indent="0" lvl="0" marL="0" marR="0" rtl="0" algn="r">
                <a:lnSpc>
                  <a:spcPct val="90000"/>
                </a:lnSpc>
                <a:spcBef>
                  <a:spcPts val="0"/>
                </a:spcBef>
                <a:spcAft>
                  <a:spcPts val="0"/>
                </a:spcAft>
                <a:buClr>
                  <a:schemeClr val="dk1"/>
                </a:buClr>
                <a:buSzPts val="2700"/>
                <a:buFont typeface="Gill Sans"/>
                <a:buNone/>
              </a:pPr>
              <a:r>
                <a:rPr b="0" i="0" lang="fr-FR" sz="2700" u="none" cap="none" strike="noStrike">
                  <a:solidFill>
                    <a:schemeClr val="dk1"/>
                  </a:solidFill>
                  <a:latin typeface="Gill Sans"/>
                  <a:ea typeface="Gill Sans"/>
                  <a:cs typeface="Gill Sans"/>
                  <a:sym typeface="Gill Sans"/>
                </a:rPr>
                <a:t>Roshima (33)</a:t>
              </a:r>
              <a:endParaRPr/>
            </a:p>
          </p:txBody>
        </p:sp>
        <p:sp>
          <p:nvSpPr>
            <p:cNvPr id="121" name="Google Shape;121;p2"/>
            <p:cNvSpPr/>
            <p:nvPr/>
          </p:nvSpPr>
          <p:spPr>
            <a:xfrm>
              <a:off x="5689973" y="633041"/>
              <a:ext cx="1794000" cy="2803500"/>
            </a:xfrm>
            <a:prstGeom prst="rect">
              <a:avLst/>
            </a:prstGeom>
            <a:solidFill>
              <a:srgbClr val="F7B321"/>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txBox="1"/>
            <p:nvPr/>
          </p:nvSpPr>
          <p:spPr>
            <a:xfrm>
              <a:off x="5689973" y="633041"/>
              <a:ext cx="1794000" cy="2803500"/>
            </a:xfrm>
            <a:prstGeom prst="rect">
              <a:avLst/>
            </a:prstGeom>
            <a:noFill/>
            <a:ln>
              <a:noFill/>
            </a:ln>
          </p:spPr>
          <p:txBody>
            <a:bodyPr anchorCtr="0" anchor="t" bIns="248900" lIns="248900" spcFirstLastPara="1" rIns="248900" wrap="square" tIns="317600">
              <a:noAutofit/>
            </a:bodyPr>
            <a:lstStyle/>
            <a:p>
              <a:pPr indent="-57150" lvl="1" marL="228600" marR="0" rtl="0" algn="l">
                <a:lnSpc>
                  <a:spcPct val="90000"/>
                </a:lnSpc>
                <a:spcBef>
                  <a:spcPts val="0"/>
                </a:spcBef>
                <a:spcAft>
                  <a:spcPts val="0"/>
                </a:spcAft>
                <a:buClr>
                  <a:schemeClr val="dk1"/>
                </a:buClr>
                <a:buSzPts val="2700"/>
                <a:buFont typeface="Gill Sans"/>
                <a:buNone/>
              </a:pPr>
              <a:r>
                <a:t/>
              </a:r>
              <a:endParaRPr b="0" i="0" sz="2700" u="none" cap="none" strike="noStrike">
                <a:solidFill>
                  <a:schemeClr val="lt1"/>
                </a:solidFill>
                <a:latin typeface="Gill Sans"/>
                <a:ea typeface="Gill Sans"/>
                <a:cs typeface="Gill Sans"/>
                <a:sym typeface="Gill Sans"/>
              </a:endParaRPr>
            </a:p>
            <a:p>
              <a:pPr indent="-228600" lvl="1" marL="228600" marR="0" rtl="0" algn="l">
                <a:lnSpc>
                  <a:spcPct val="90000"/>
                </a:lnSpc>
                <a:spcBef>
                  <a:spcPts val="405"/>
                </a:spcBef>
                <a:spcAft>
                  <a:spcPts val="0"/>
                </a:spcAft>
                <a:buClr>
                  <a:schemeClr val="lt1"/>
                </a:buClr>
                <a:buSzPts val="2700"/>
                <a:buFont typeface="Gill Sans"/>
                <a:buChar char="•"/>
              </a:pPr>
              <a:r>
                <a:rPr lang="fr-FR" sz="2700">
                  <a:solidFill>
                    <a:schemeClr val="lt1"/>
                  </a:solidFill>
                  <a:latin typeface="Gill Sans"/>
                  <a:ea typeface="Gill Sans"/>
                  <a:cs typeface="Gill Sans"/>
                  <a:sym typeface="Gill Sans"/>
                </a:rPr>
                <a:t>Indian</a:t>
              </a:r>
              <a:endParaRPr sz="2700">
                <a:solidFill>
                  <a:schemeClr val="lt1"/>
                </a:solidFill>
                <a:latin typeface="Gill Sans"/>
                <a:ea typeface="Gill Sans"/>
                <a:cs typeface="Gill Sans"/>
                <a:sym typeface="Gill Sans"/>
              </a:endParaRPr>
            </a:p>
            <a:p>
              <a:pPr indent="-228600" lvl="1" marL="228600" marR="0" rtl="0" algn="l">
                <a:lnSpc>
                  <a:spcPct val="90000"/>
                </a:lnSpc>
                <a:spcBef>
                  <a:spcPts val="405"/>
                </a:spcBef>
                <a:spcAft>
                  <a:spcPts val="0"/>
                </a:spcAft>
                <a:buClr>
                  <a:schemeClr val="lt1"/>
                </a:buClr>
                <a:buSzPts val="2700"/>
                <a:buFont typeface="Gill Sans"/>
                <a:buChar char="•"/>
              </a:pPr>
              <a:r>
                <a:rPr b="0" i="0" lang="fr-FR" sz="2700" u="none" cap="none" strike="noStrike">
                  <a:solidFill>
                    <a:schemeClr val="lt1"/>
                  </a:solidFill>
                  <a:latin typeface="Gill Sans"/>
                  <a:ea typeface="Gill Sans"/>
                  <a:cs typeface="Gill Sans"/>
                  <a:sym typeface="Gill Sans"/>
                </a:rPr>
                <a:t>HEC MBA</a:t>
              </a:r>
              <a:endParaRPr sz="2700">
                <a:solidFill>
                  <a:schemeClr val="lt1"/>
                </a:solidFill>
                <a:latin typeface="Gill Sans"/>
                <a:ea typeface="Gill Sans"/>
                <a:cs typeface="Gill Sans"/>
                <a:sym typeface="Gill Sans"/>
              </a:endParaRPr>
            </a:p>
          </p:txBody>
        </p:sp>
        <p:sp>
          <p:nvSpPr>
            <p:cNvPr id="123" name="Google Shape;123;p2"/>
            <p:cNvSpPr/>
            <p:nvPr/>
          </p:nvSpPr>
          <p:spPr>
            <a:xfrm rot="-5400000">
              <a:off x="6742709" y="1854688"/>
              <a:ext cx="2803500" cy="36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txBox="1"/>
            <p:nvPr/>
          </p:nvSpPr>
          <p:spPr>
            <a:xfrm rot="-5400000">
              <a:off x="6742709" y="1854688"/>
              <a:ext cx="2803500" cy="360000"/>
            </a:xfrm>
            <a:prstGeom prst="rect">
              <a:avLst/>
            </a:prstGeom>
            <a:noFill/>
            <a:ln>
              <a:noFill/>
            </a:ln>
          </p:spPr>
          <p:txBody>
            <a:bodyPr anchorCtr="0" anchor="t" bIns="0" lIns="0" spcFirstLastPara="1" rIns="317600" wrap="square" tIns="0">
              <a:noAutofit/>
            </a:bodyPr>
            <a:lstStyle/>
            <a:p>
              <a:pPr indent="0" lvl="0" marL="0" marR="0" rtl="0" algn="r">
                <a:lnSpc>
                  <a:spcPct val="90000"/>
                </a:lnSpc>
                <a:spcBef>
                  <a:spcPts val="0"/>
                </a:spcBef>
                <a:spcAft>
                  <a:spcPts val="0"/>
                </a:spcAft>
                <a:buClr>
                  <a:schemeClr val="dk1"/>
                </a:buClr>
                <a:buSzPts val="2700"/>
                <a:buFont typeface="Gill Sans"/>
                <a:buNone/>
              </a:pPr>
              <a:r>
                <a:rPr b="0" i="0" lang="fr-FR" sz="2700" u="none" cap="none" strike="noStrike">
                  <a:solidFill>
                    <a:schemeClr val="dk1"/>
                  </a:solidFill>
                  <a:latin typeface="Gill Sans"/>
                  <a:ea typeface="Gill Sans"/>
                  <a:cs typeface="Gill Sans"/>
                  <a:sym typeface="Gill Sans"/>
                </a:rPr>
                <a:t>Tristan (37)</a:t>
              </a:r>
              <a:endParaRPr/>
            </a:p>
          </p:txBody>
        </p:sp>
        <p:sp>
          <p:nvSpPr>
            <p:cNvPr id="125" name="Google Shape;125;p2"/>
            <p:cNvSpPr/>
            <p:nvPr/>
          </p:nvSpPr>
          <p:spPr>
            <a:xfrm>
              <a:off x="8324596" y="633041"/>
              <a:ext cx="1794000" cy="2803500"/>
            </a:xfrm>
            <a:prstGeom prst="rect">
              <a:avLst/>
            </a:prstGeom>
            <a:solidFill>
              <a:srgbClr val="F7B321"/>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txBox="1"/>
            <p:nvPr/>
          </p:nvSpPr>
          <p:spPr>
            <a:xfrm>
              <a:off x="8324596" y="633041"/>
              <a:ext cx="1794000" cy="2803500"/>
            </a:xfrm>
            <a:prstGeom prst="rect">
              <a:avLst/>
            </a:prstGeom>
            <a:noFill/>
            <a:ln>
              <a:noFill/>
            </a:ln>
          </p:spPr>
          <p:txBody>
            <a:bodyPr anchorCtr="0" anchor="t" bIns="248900" lIns="248900" spcFirstLastPara="1" rIns="248900" wrap="square" tIns="317600">
              <a:noAutofit/>
            </a:bodyPr>
            <a:lstStyle/>
            <a:p>
              <a:pPr indent="-228600" lvl="1" marL="228600" marR="0" rtl="0" algn="l">
                <a:lnSpc>
                  <a:spcPct val="90000"/>
                </a:lnSpc>
                <a:spcBef>
                  <a:spcPts val="0"/>
                </a:spcBef>
                <a:spcAft>
                  <a:spcPts val="0"/>
                </a:spcAft>
                <a:buClr>
                  <a:schemeClr val="lt1"/>
                </a:buClr>
                <a:buSzPts val="2700"/>
                <a:buFont typeface="Gill Sans"/>
                <a:buChar char="•"/>
              </a:pPr>
              <a:r>
                <a:rPr b="0" i="0" lang="fr-FR" sz="2700" u="none" cap="none" strike="noStrike">
                  <a:solidFill>
                    <a:schemeClr val="lt1"/>
                  </a:solidFill>
                  <a:latin typeface="Gill Sans"/>
                  <a:ea typeface="Gill Sans"/>
                  <a:cs typeface="Gill Sans"/>
                  <a:sym typeface="Gill Sans"/>
                </a:rPr>
                <a:t>French</a:t>
              </a:r>
              <a:endParaRPr/>
            </a:p>
            <a:p>
              <a:pPr indent="-228600" lvl="1" marL="228600" marR="0" rtl="0" algn="l">
                <a:lnSpc>
                  <a:spcPct val="90000"/>
                </a:lnSpc>
                <a:spcBef>
                  <a:spcPts val="405"/>
                </a:spcBef>
                <a:spcAft>
                  <a:spcPts val="0"/>
                </a:spcAft>
                <a:buClr>
                  <a:schemeClr val="lt1"/>
                </a:buClr>
                <a:buSzPts val="2700"/>
                <a:buFont typeface="Gill Sans"/>
                <a:buChar char="•"/>
              </a:pPr>
              <a:r>
                <a:rPr b="0" i="0" lang="fr-FR" sz="2700" u="none" cap="none" strike="noStrike">
                  <a:solidFill>
                    <a:schemeClr val="lt1"/>
                  </a:solidFill>
                  <a:latin typeface="Gill Sans"/>
                  <a:ea typeface="Gill Sans"/>
                  <a:cs typeface="Gill Sans"/>
                  <a:sym typeface="Gill Sans"/>
                </a:rPr>
                <a:t>Army</a:t>
              </a:r>
              <a:endParaRPr b="0" i="0" sz="2700" u="none" cap="none" strike="noStrike">
                <a:solidFill>
                  <a:schemeClr val="lt1"/>
                </a:solidFill>
                <a:latin typeface="Gill Sans"/>
                <a:ea typeface="Gill Sans"/>
                <a:cs typeface="Gill Sans"/>
                <a:sym typeface="Gill Sans"/>
              </a:endParaRPr>
            </a:p>
            <a:p>
              <a:pPr indent="-228600" lvl="1" marL="228600" marR="0" rtl="0" algn="l">
                <a:lnSpc>
                  <a:spcPct val="90000"/>
                </a:lnSpc>
                <a:spcBef>
                  <a:spcPts val="405"/>
                </a:spcBef>
                <a:spcAft>
                  <a:spcPts val="0"/>
                </a:spcAft>
                <a:buClr>
                  <a:schemeClr val="lt1"/>
                </a:buClr>
                <a:buSzPts val="2700"/>
                <a:buFont typeface="Gill Sans"/>
                <a:buChar char="•"/>
              </a:pPr>
              <a:r>
                <a:rPr b="0" i="0" lang="fr-FR" sz="2700" u="none" cap="none" strike="noStrike">
                  <a:solidFill>
                    <a:schemeClr val="lt1"/>
                  </a:solidFill>
                  <a:latin typeface="Gill Sans"/>
                  <a:ea typeface="Gill Sans"/>
                  <a:cs typeface="Gill Sans"/>
                  <a:sym typeface="Gill Sans"/>
                </a:rPr>
                <a:t>IPP M2 Data Science</a:t>
              </a:r>
              <a:endParaRPr/>
            </a:p>
          </p:txBody>
        </p:sp>
        <p:sp>
          <p:nvSpPr>
            <p:cNvPr id="127" name="Google Shape;127;p2"/>
            <p:cNvSpPr/>
            <p:nvPr/>
          </p:nvSpPr>
          <p:spPr>
            <a:xfrm>
              <a:off x="7964459" y="157660"/>
              <a:ext cx="720300" cy="720300"/>
            </a:xfrm>
            <a:prstGeom prst="rect">
              <a:avLst/>
            </a:prstGeom>
            <a:blipFill rotWithShape="1">
              <a:blip r:embed="rId3">
                <a:alphaModFix/>
              </a:blip>
              <a:stretch>
                <a:fillRect b="0" l="0" r="0" t="0"/>
              </a:stretch>
            </a:blip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5329836" y="157660"/>
              <a:ext cx="720300" cy="720300"/>
            </a:xfrm>
            <a:prstGeom prst="rect">
              <a:avLst/>
            </a:prstGeom>
            <a:blipFill rotWithShape="1">
              <a:blip r:embed="rId4">
                <a:alphaModFix/>
              </a:blip>
              <a:stretch>
                <a:fillRect b="0" l="0" r="0" t="0"/>
              </a:stretch>
            </a:blip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9" name="Google Shape;129;p2"/>
          <p:cNvPicPr preferRelativeResize="0"/>
          <p:nvPr/>
        </p:nvPicPr>
        <p:blipFill>
          <a:blip r:embed="rId5">
            <a:alphaModFix/>
          </a:blip>
          <a:stretch>
            <a:fillRect/>
          </a:stretch>
        </p:blipFill>
        <p:spPr>
          <a:xfrm>
            <a:off x="3955375" y="2443650"/>
            <a:ext cx="702675" cy="702675"/>
          </a:xfrm>
          <a:prstGeom prst="rect">
            <a:avLst/>
          </a:prstGeom>
          <a:solidFill>
            <a:srgbClr val="FCDDBA"/>
          </a:solidFill>
          <a:ln cap="flat" cmpd="sng" w="12700">
            <a:solidFill>
              <a:schemeClr val="lt1"/>
            </a:solidFill>
            <a:prstDash val="solid"/>
            <a:round/>
            <a:headEnd len="sm" w="sm" type="none"/>
            <a:tailEnd len="sm" w="sm" type="none"/>
          </a:ln>
        </p:spPr>
      </p:pic>
      <p:pic>
        <p:nvPicPr>
          <p:cNvPr id="130" name="Google Shape;130;p2"/>
          <p:cNvPicPr preferRelativeResize="0"/>
          <p:nvPr/>
        </p:nvPicPr>
        <p:blipFill rotWithShape="1">
          <a:blip r:embed="rId6">
            <a:alphaModFix/>
          </a:blip>
          <a:srcRect b="46843" l="19046" r="16190" t="4972"/>
          <a:stretch/>
        </p:blipFill>
        <p:spPr>
          <a:xfrm>
            <a:off x="1311550" y="2443646"/>
            <a:ext cx="702675" cy="702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fr-FR"/>
              <a:t>OLYMPICS DATASET</a:t>
            </a:r>
            <a:endParaRPr/>
          </a:p>
        </p:txBody>
      </p:sp>
      <p:sp>
        <p:nvSpPr>
          <p:cNvPr id="137" name="Google Shape;137;p3"/>
          <p:cNvSpPr txBox="1"/>
          <p:nvPr>
            <p:ph idx="1" type="body"/>
          </p:nvPr>
        </p:nvSpPr>
        <p:spPr>
          <a:xfrm>
            <a:off x="1251678" y="1902551"/>
            <a:ext cx="10178400" cy="35937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SzPts val="1100"/>
              <a:buNone/>
            </a:pPr>
            <a:r>
              <a:rPr lang="fr-FR"/>
              <a:t>As expected, </a:t>
            </a:r>
            <a:r>
              <a:rPr b="1" lang="fr-FR"/>
              <a:t>athletes between 20 and 30 have the highest chances</a:t>
            </a:r>
            <a:r>
              <a:rPr lang="fr-FR"/>
              <a:t> of securing gold.</a:t>
            </a:r>
            <a:endParaRPr/>
          </a:p>
          <a:p>
            <a:pPr indent="0" lvl="0" marL="0" rtl="0" algn="l">
              <a:lnSpc>
                <a:spcPct val="110000"/>
              </a:lnSpc>
              <a:spcBef>
                <a:spcPts val="1200"/>
              </a:spcBef>
              <a:spcAft>
                <a:spcPts val="0"/>
              </a:spcAft>
              <a:buSzPts val="2000"/>
              <a:buNone/>
            </a:pPr>
            <a:r>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127000" rtl="0" algn="l">
              <a:lnSpc>
                <a:spcPct val="110000"/>
              </a:lnSpc>
              <a:spcBef>
                <a:spcPts val="1200"/>
              </a:spcBef>
              <a:spcAft>
                <a:spcPts val="0"/>
              </a:spcAft>
              <a:buSzPts val="2000"/>
              <a:buNone/>
            </a:pPr>
            <a:r>
              <a:t/>
            </a:r>
            <a:endParaRPr/>
          </a:p>
        </p:txBody>
      </p:sp>
      <p:pic>
        <p:nvPicPr>
          <p:cNvPr id="138" name="Google Shape;138;p3"/>
          <p:cNvPicPr preferRelativeResize="0"/>
          <p:nvPr/>
        </p:nvPicPr>
        <p:blipFill>
          <a:blip r:embed="rId3">
            <a:alphaModFix/>
          </a:blip>
          <a:stretch>
            <a:fillRect/>
          </a:stretch>
        </p:blipFill>
        <p:spPr>
          <a:xfrm>
            <a:off x="8881978" y="0"/>
            <a:ext cx="1601374" cy="1829075"/>
          </a:xfrm>
          <a:prstGeom prst="rect">
            <a:avLst/>
          </a:prstGeom>
          <a:noFill/>
          <a:ln>
            <a:noFill/>
          </a:ln>
        </p:spPr>
      </p:pic>
      <p:pic>
        <p:nvPicPr>
          <p:cNvPr id="139" name="Google Shape;139;p3"/>
          <p:cNvPicPr preferRelativeResize="0"/>
          <p:nvPr/>
        </p:nvPicPr>
        <p:blipFill>
          <a:blip r:embed="rId4">
            <a:alphaModFix/>
          </a:blip>
          <a:stretch>
            <a:fillRect/>
          </a:stretch>
        </p:blipFill>
        <p:spPr>
          <a:xfrm>
            <a:off x="12869625" y="-380975"/>
            <a:ext cx="8877300" cy="3429000"/>
          </a:xfrm>
          <a:prstGeom prst="rect">
            <a:avLst/>
          </a:prstGeom>
          <a:noFill/>
          <a:ln>
            <a:noFill/>
          </a:ln>
        </p:spPr>
      </p:pic>
      <p:pic>
        <p:nvPicPr>
          <p:cNvPr id="140" name="Google Shape;140;p3"/>
          <p:cNvPicPr preferRelativeResize="0"/>
          <p:nvPr/>
        </p:nvPicPr>
        <p:blipFill>
          <a:blip r:embed="rId5">
            <a:alphaModFix/>
          </a:blip>
          <a:stretch>
            <a:fillRect/>
          </a:stretch>
        </p:blipFill>
        <p:spPr>
          <a:xfrm>
            <a:off x="-6901525" y="-1605662"/>
            <a:ext cx="5257800" cy="4791075"/>
          </a:xfrm>
          <a:prstGeom prst="rect">
            <a:avLst/>
          </a:prstGeom>
          <a:noFill/>
          <a:ln>
            <a:noFill/>
          </a:ln>
        </p:spPr>
      </p:pic>
      <p:pic>
        <p:nvPicPr>
          <p:cNvPr id="141" name="Google Shape;141;p3"/>
          <p:cNvPicPr preferRelativeResize="0"/>
          <p:nvPr/>
        </p:nvPicPr>
        <p:blipFill>
          <a:blip r:embed="rId6">
            <a:alphaModFix/>
          </a:blip>
          <a:stretch>
            <a:fillRect/>
          </a:stretch>
        </p:blipFill>
        <p:spPr>
          <a:xfrm>
            <a:off x="14046650" y="3631050"/>
            <a:ext cx="5543550" cy="4114800"/>
          </a:xfrm>
          <a:prstGeom prst="rect">
            <a:avLst/>
          </a:prstGeom>
          <a:noFill/>
          <a:ln>
            <a:noFill/>
          </a:ln>
        </p:spPr>
      </p:pic>
      <p:sp>
        <p:nvSpPr>
          <p:cNvPr id="142" name="Google Shape;142;p3"/>
          <p:cNvSpPr txBox="1"/>
          <p:nvPr>
            <p:ph idx="1" type="body"/>
          </p:nvPr>
        </p:nvSpPr>
        <p:spPr>
          <a:xfrm>
            <a:off x="7750975" y="2498750"/>
            <a:ext cx="4040100" cy="47910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1200"/>
              </a:spcAft>
              <a:buSzPts val="1100"/>
              <a:buNone/>
            </a:pPr>
            <a:r>
              <a:rPr i="1" lang="fr-FR"/>
              <a:t>This can probably be attributed to the ideal combination of experience, training and youthful physical prowess during this stage of their careers.</a:t>
            </a:r>
            <a:endParaRPr i="1"/>
          </a:p>
        </p:txBody>
      </p:sp>
      <p:pic>
        <p:nvPicPr>
          <p:cNvPr id="143" name="Google Shape;143;p3"/>
          <p:cNvPicPr preferRelativeResize="0"/>
          <p:nvPr/>
        </p:nvPicPr>
        <p:blipFill>
          <a:blip r:embed="rId7">
            <a:alphaModFix/>
          </a:blip>
          <a:stretch>
            <a:fillRect/>
          </a:stretch>
        </p:blipFill>
        <p:spPr>
          <a:xfrm>
            <a:off x="1257300" y="2498750"/>
            <a:ext cx="6532394" cy="3429000"/>
          </a:xfrm>
          <a:prstGeom prst="rect">
            <a:avLst/>
          </a:prstGeom>
          <a:noFill/>
          <a:ln>
            <a:noFill/>
          </a:ln>
        </p:spPr>
      </p:pic>
      <p:sp>
        <p:nvSpPr>
          <p:cNvPr id="144" name="Google Shape;144;p3"/>
          <p:cNvSpPr/>
          <p:nvPr/>
        </p:nvSpPr>
        <p:spPr>
          <a:xfrm>
            <a:off x="2463800" y="2657925"/>
            <a:ext cx="1539000" cy="3184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2444640179_6_3"/>
          <p:cNvSpPr txBox="1"/>
          <p:nvPr>
            <p:ph type="title"/>
          </p:nvPr>
        </p:nvSpPr>
        <p:spPr>
          <a:xfrm>
            <a:off x="1251678" y="382385"/>
            <a:ext cx="10178400" cy="1492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fr-FR"/>
              <a:t>OLYMPICS DATASET</a:t>
            </a:r>
            <a:endParaRPr/>
          </a:p>
        </p:txBody>
      </p:sp>
      <p:pic>
        <p:nvPicPr>
          <p:cNvPr id="151" name="Google Shape;151;g22444640179_6_3"/>
          <p:cNvPicPr preferRelativeResize="0"/>
          <p:nvPr/>
        </p:nvPicPr>
        <p:blipFill>
          <a:blip r:embed="rId3">
            <a:alphaModFix/>
          </a:blip>
          <a:stretch>
            <a:fillRect/>
          </a:stretch>
        </p:blipFill>
        <p:spPr>
          <a:xfrm>
            <a:off x="8881978" y="0"/>
            <a:ext cx="1601374" cy="1829075"/>
          </a:xfrm>
          <a:prstGeom prst="rect">
            <a:avLst/>
          </a:prstGeom>
          <a:noFill/>
          <a:ln>
            <a:noFill/>
          </a:ln>
        </p:spPr>
      </p:pic>
      <p:pic>
        <p:nvPicPr>
          <p:cNvPr id="152" name="Google Shape;152;g22444640179_6_3"/>
          <p:cNvPicPr preferRelativeResize="0"/>
          <p:nvPr/>
        </p:nvPicPr>
        <p:blipFill rotWithShape="1">
          <a:blip r:embed="rId4">
            <a:alphaModFix/>
          </a:blip>
          <a:srcRect b="5455" l="0" r="0" t="0"/>
          <a:stretch/>
        </p:blipFill>
        <p:spPr>
          <a:xfrm>
            <a:off x="1006800" y="2476500"/>
            <a:ext cx="4390725" cy="3429000"/>
          </a:xfrm>
          <a:prstGeom prst="rect">
            <a:avLst/>
          </a:prstGeom>
          <a:noFill/>
          <a:ln>
            <a:noFill/>
          </a:ln>
        </p:spPr>
      </p:pic>
      <p:pic>
        <p:nvPicPr>
          <p:cNvPr id="153" name="Google Shape;153;g22444640179_6_3"/>
          <p:cNvPicPr preferRelativeResize="0"/>
          <p:nvPr/>
        </p:nvPicPr>
        <p:blipFill>
          <a:blip r:embed="rId5">
            <a:alphaModFix/>
          </a:blip>
          <a:stretch>
            <a:fillRect/>
          </a:stretch>
        </p:blipFill>
        <p:spPr>
          <a:xfrm>
            <a:off x="6622150" y="2613050"/>
            <a:ext cx="5245800" cy="3326929"/>
          </a:xfrm>
          <a:prstGeom prst="rect">
            <a:avLst/>
          </a:prstGeom>
          <a:noFill/>
          <a:ln>
            <a:noFill/>
          </a:ln>
        </p:spPr>
      </p:pic>
      <p:sp>
        <p:nvSpPr>
          <p:cNvPr id="154" name="Google Shape;154;g22444640179_6_3"/>
          <p:cNvSpPr txBox="1"/>
          <p:nvPr>
            <p:ph idx="1" type="body"/>
          </p:nvPr>
        </p:nvSpPr>
        <p:spPr>
          <a:xfrm>
            <a:off x="1251678" y="5851051"/>
            <a:ext cx="10178400" cy="359370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2000"/>
              <a:buNone/>
            </a:pPr>
            <a:r>
              <a:rPr i="1" lang="fr-FR"/>
              <a:t>T</a:t>
            </a:r>
            <a:r>
              <a:rPr i="1" lang="fr-FR"/>
              <a:t>his trend could be attributed to two main factors:</a:t>
            </a:r>
            <a:endParaRPr i="1"/>
          </a:p>
          <a:p>
            <a:pPr indent="-342900" lvl="0" marL="457200" rtl="0" algn="l">
              <a:lnSpc>
                <a:spcPct val="110000"/>
              </a:lnSpc>
              <a:spcBef>
                <a:spcPts val="0"/>
              </a:spcBef>
              <a:spcAft>
                <a:spcPts val="0"/>
              </a:spcAft>
              <a:buSzPts val="1800"/>
              <a:buChar char="-"/>
            </a:pPr>
            <a:r>
              <a:rPr i="1" lang="fr-FR"/>
              <a:t>athletes competing on home soil benefit from the strong support of local fans;</a:t>
            </a:r>
            <a:endParaRPr i="1"/>
          </a:p>
          <a:p>
            <a:pPr indent="-342900" lvl="0" marL="457200" rtl="0" algn="l">
              <a:lnSpc>
                <a:spcPct val="110000"/>
              </a:lnSpc>
              <a:spcBef>
                <a:spcPts val="0"/>
              </a:spcBef>
              <a:spcAft>
                <a:spcPts val="0"/>
              </a:spcAft>
              <a:buSzPts val="1800"/>
              <a:buChar char="-"/>
            </a:pPr>
            <a:r>
              <a:rPr i="1" lang="fr-FR"/>
              <a:t>host </a:t>
            </a:r>
            <a:r>
              <a:rPr i="1" lang="fr-FR"/>
              <a:t>countries</a:t>
            </a:r>
            <a:r>
              <a:rPr i="1" lang="fr-FR"/>
              <a:t> are likely to invest heavily in its sports programs and present more athletes.</a:t>
            </a:r>
            <a:endParaRPr i="1"/>
          </a:p>
        </p:txBody>
      </p:sp>
      <p:sp>
        <p:nvSpPr>
          <p:cNvPr id="155" name="Google Shape;155;g22444640179_6_3"/>
          <p:cNvSpPr txBox="1"/>
          <p:nvPr>
            <p:ph idx="1" type="body"/>
          </p:nvPr>
        </p:nvSpPr>
        <p:spPr>
          <a:xfrm>
            <a:off x="6622151" y="1874576"/>
            <a:ext cx="5245800" cy="182910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2000"/>
              <a:buNone/>
            </a:pPr>
            <a:r>
              <a:rPr lang="fr-FR"/>
              <a:t>However</a:t>
            </a:r>
            <a:r>
              <a:rPr lang="fr-FR"/>
              <a:t> it doesn't necessarily guarantee finishing at the top of the medal table.</a:t>
            </a:r>
            <a:endParaRPr/>
          </a:p>
          <a:p>
            <a:pPr indent="0" lvl="0" marL="127000" rtl="0" algn="l">
              <a:lnSpc>
                <a:spcPct val="110000"/>
              </a:lnSpc>
              <a:spcBef>
                <a:spcPts val="0"/>
              </a:spcBef>
              <a:spcAft>
                <a:spcPts val="0"/>
              </a:spcAft>
              <a:buSzPts val="2000"/>
              <a:buNone/>
            </a:pPr>
            <a:r>
              <a:t/>
            </a:r>
            <a:endParaRPr/>
          </a:p>
        </p:txBody>
      </p:sp>
      <p:sp>
        <p:nvSpPr>
          <p:cNvPr id="156" name="Google Shape;156;g22444640179_6_3"/>
          <p:cNvSpPr txBox="1"/>
          <p:nvPr>
            <p:ph idx="1" type="body"/>
          </p:nvPr>
        </p:nvSpPr>
        <p:spPr>
          <a:xfrm>
            <a:off x="1006802" y="1511725"/>
            <a:ext cx="4783800" cy="359370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2000"/>
              <a:buNone/>
            </a:pPr>
            <a:r>
              <a:rPr b="1" lang="fr-FR"/>
              <a:t>H</a:t>
            </a:r>
            <a:r>
              <a:rPr b="1" lang="fr-FR"/>
              <a:t>osting the Olympic Games significantly enhances the chances</a:t>
            </a:r>
            <a:r>
              <a:rPr lang="fr-FR"/>
              <a:t> of local athletes winning medals.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2444640179_4_2"/>
          <p:cNvSpPr txBox="1"/>
          <p:nvPr>
            <p:ph type="title"/>
          </p:nvPr>
        </p:nvSpPr>
        <p:spPr>
          <a:xfrm>
            <a:off x="1251678" y="382385"/>
            <a:ext cx="10178400" cy="1492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fr-FR"/>
              <a:t>OLYMPICS DATASET</a:t>
            </a:r>
            <a:endParaRPr/>
          </a:p>
        </p:txBody>
      </p:sp>
      <p:sp>
        <p:nvSpPr>
          <p:cNvPr id="163" name="Google Shape;163;g22444640179_4_2"/>
          <p:cNvSpPr txBox="1"/>
          <p:nvPr>
            <p:ph idx="1" type="body"/>
          </p:nvPr>
        </p:nvSpPr>
        <p:spPr>
          <a:xfrm>
            <a:off x="1251678" y="1978751"/>
            <a:ext cx="10178400" cy="35937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lang="fr-FR"/>
              <a:t>Countries with </a:t>
            </a:r>
            <a:r>
              <a:rPr b="1" lang="fr-FR"/>
              <a:t>higher GDP tend to perform better in the Olympics</a:t>
            </a:r>
            <a:r>
              <a:rPr lang="fr-FR"/>
              <a:t>, especially in medal counts, as they can invest more in sports and athlete support.</a:t>
            </a:r>
            <a:endParaRPr/>
          </a:p>
          <a:p>
            <a:pPr indent="0" lvl="0" marL="127000" rtl="0" algn="l">
              <a:lnSpc>
                <a:spcPct val="110000"/>
              </a:lnSpc>
              <a:spcBef>
                <a:spcPts val="1200"/>
              </a:spcBef>
              <a:spcAft>
                <a:spcPts val="0"/>
              </a:spcAft>
              <a:buSzPts val="2000"/>
              <a:buNone/>
            </a:pPr>
            <a:r>
              <a:t/>
            </a:r>
            <a:endParaRPr/>
          </a:p>
        </p:txBody>
      </p:sp>
      <p:pic>
        <p:nvPicPr>
          <p:cNvPr id="164" name="Google Shape;164;g22444640179_4_2"/>
          <p:cNvPicPr preferRelativeResize="0"/>
          <p:nvPr/>
        </p:nvPicPr>
        <p:blipFill>
          <a:blip r:embed="rId3">
            <a:alphaModFix/>
          </a:blip>
          <a:stretch>
            <a:fillRect/>
          </a:stretch>
        </p:blipFill>
        <p:spPr>
          <a:xfrm>
            <a:off x="8881978" y="0"/>
            <a:ext cx="1601374" cy="1829075"/>
          </a:xfrm>
          <a:prstGeom prst="rect">
            <a:avLst/>
          </a:prstGeom>
          <a:noFill/>
          <a:ln>
            <a:noFill/>
          </a:ln>
        </p:spPr>
      </p:pic>
      <p:pic>
        <p:nvPicPr>
          <p:cNvPr id="165" name="Google Shape;165;g22444640179_4_2"/>
          <p:cNvPicPr preferRelativeResize="0"/>
          <p:nvPr/>
        </p:nvPicPr>
        <p:blipFill rotWithShape="1">
          <a:blip r:embed="rId4">
            <a:alphaModFix/>
          </a:blip>
          <a:srcRect b="22308" l="24221" r="29225" t="20371"/>
          <a:stretch/>
        </p:blipFill>
        <p:spPr>
          <a:xfrm>
            <a:off x="1153825" y="3021400"/>
            <a:ext cx="7025574" cy="3341300"/>
          </a:xfrm>
          <a:prstGeom prst="rect">
            <a:avLst/>
          </a:prstGeom>
          <a:noFill/>
          <a:ln>
            <a:noFill/>
          </a:ln>
        </p:spPr>
      </p:pic>
      <p:pic>
        <p:nvPicPr>
          <p:cNvPr id="166" name="Google Shape;166;g22444640179_4_2"/>
          <p:cNvPicPr preferRelativeResize="0"/>
          <p:nvPr/>
        </p:nvPicPr>
        <p:blipFill>
          <a:blip r:embed="rId5">
            <a:alphaModFix/>
          </a:blip>
          <a:stretch>
            <a:fillRect/>
          </a:stretch>
        </p:blipFill>
        <p:spPr>
          <a:xfrm>
            <a:off x="8273375" y="4558400"/>
            <a:ext cx="3634400" cy="2106226"/>
          </a:xfrm>
          <a:prstGeom prst="rect">
            <a:avLst/>
          </a:prstGeom>
          <a:noFill/>
          <a:ln>
            <a:noFill/>
          </a:ln>
        </p:spPr>
      </p:pic>
      <p:sp>
        <p:nvSpPr>
          <p:cNvPr id="167" name="Google Shape;167;g22444640179_4_2"/>
          <p:cNvSpPr txBox="1"/>
          <p:nvPr/>
        </p:nvSpPr>
        <p:spPr>
          <a:xfrm>
            <a:off x="8820775" y="2642050"/>
            <a:ext cx="3087000" cy="20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2000">
                <a:solidFill>
                  <a:srgbClr val="595959"/>
                </a:solidFill>
                <a:latin typeface="Gill Sans"/>
                <a:ea typeface="Gill Sans"/>
                <a:cs typeface="Gill Sans"/>
                <a:sym typeface="Gill Sans"/>
              </a:rPr>
              <a:t>2,193 medals</a:t>
            </a:r>
            <a:endParaRPr sz="2000">
              <a:solidFill>
                <a:srgbClr val="595959"/>
              </a:solidFill>
              <a:latin typeface="Gill Sans"/>
              <a:ea typeface="Gill Sans"/>
              <a:cs typeface="Gill Sans"/>
              <a:sym typeface="Gill Sans"/>
            </a:endParaRPr>
          </a:p>
          <a:p>
            <a:pPr indent="0" lvl="0" marL="0" rtl="0" algn="l">
              <a:spcBef>
                <a:spcPts val="0"/>
              </a:spcBef>
              <a:spcAft>
                <a:spcPts val="0"/>
              </a:spcAft>
              <a:buNone/>
            </a:pPr>
            <a:r>
              <a:t/>
            </a:r>
            <a:endParaRPr sz="2000">
              <a:solidFill>
                <a:srgbClr val="595959"/>
              </a:solidFill>
              <a:latin typeface="Gill Sans"/>
              <a:ea typeface="Gill Sans"/>
              <a:cs typeface="Gill Sans"/>
              <a:sym typeface="Gill Sans"/>
            </a:endParaRPr>
          </a:p>
          <a:p>
            <a:pPr indent="0" lvl="0" marL="0" rtl="0" algn="l">
              <a:spcBef>
                <a:spcPts val="0"/>
              </a:spcBef>
              <a:spcAft>
                <a:spcPts val="0"/>
              </a:spcAft>
              <a:buNone/>
            </a:pPr>
            <a:r>
              <a:t/>
            </a:r>
            <a:endParaRPr sz="2000">
              <a:solidFill>
                <a:srgbClr val="595959"/>
              </a:solidFill>
              <a:latin typeface="Gill Sans"/>
              <a:ea typeface="Gill Sans"/>
              <a:cs typeface="Gill Sans"/>
              <a:sym typeface="Gill Sans"/>
            </a:endParaRPr>
          </a:p>
          <a:p>
            <a:pPr indent="0" lvl="0" marL="0" rtl="0" algn="l">
              <a:spcBef>
                <a:spcPts val="0"/>
              </a:spcBef>
              <a:spcAft>
                <a:spcPts val="0"/>
              </a:spcAft>
              <a:buNone/>
            </a:pPr>
            <a:r>
              <a:t/>
            </a:r>
            <a:endParaRPr sz="2000">
              <a:solidFill>
                <a:srgbClr val="595959"/>
              </a:solidFill>
              <a:latin typeface="Gill Sans"/>
              <a:ea typeface="Gill Sans"/>
              <a:cs typeface="Gill Sans"/>
              <a:sym typeface="Gill Sans"/>
            </a:endParaRPr>
          </a:p>
          <a:p>
            <a:pPr indent="0" lvl="0" marL="0" rtl="0" algn="l">
              <a:spcBef>
                <a:spcPts val="0"/>
              </a:spcBef>
              <a:spcAft>
                <a:spcPts val="0"/>
              </a:spcAft>
              <a:buNone/>
            </a:pPr>
            <a:r>
              <a:t/>
            </a:r>
            <a:endParaRPr sz="2000">
              <a:solidFill>
                <a:srgbClr val="595959"/>
              </a:solidFill>
              <a:latin typeface="Gill Sans"/>
              <a:ea typeface="Gill Sans"/>
              <a:cs typeface="Gill Sans"/>
              <a:sym typeface="Gill Sans"/>
            </a:endParaRPr>
          </a:p>
          <a:p>
            <a:pPr indent="0" lvl="0" marL="0" rtl="0" algn="l">
              <a:spcBef>
                <a:spcPts val="0"/>
              </a:spcBef>
              <a:spcAft>
                <a:spcPts val="0"/>
              </a:spcAft>
              <a:buNone/>
            </a:pPr>
            <a:r>
              <a:rPr lang="fr-FR" sz="2000">
                <a:solidFill>
                  <a:srgbClr val="595959"/>
                </a:solidFill>
                <a:latin typeface="Gill Sans"/>
                <a:ea typeface="Gill Sans"/>
                <a:cs typeface="Gill Sans"/>
                <a:sym typeface="Gill Sans"/>
              </a:rPr>
              <a:t>0</a:t>
            </a:r>
            <a:endParaRPr sz="2000">
              <a:solidFill>
                <a:srgbClr val="595959"/>
              </a:solidFill>
              <a:latin typeface="Gill Sans"/>
              <a:ea typeface="Gill Sans"/>
              <a:cs typeface="Gill Sans"/>
              <a:sym typeface="Gill Sans"/>
            </a:endParaRPr>
          </a:p>
        </p:txBody>
      </p:sp>
      <p:pic>
        <p:nvPicPr>
          <p:cNvPr id="168" name="Google Shape;168;g22444640179_4_2"/>
          <p:cNvPicPr preferRelativeResize="0"/>
          <p:nvPr/>
        </p:nvPicPr>
        <p:blipFill rotWithShape="1">
          <a:blip r:embed="rId4">
            <a:alphaModFix/>
          </a:blip>
          <a:srcRect b="24954" l="89525" r="7318" t="25504"/>
          <a:stretch/>
        </p:blipFill>
        <p:spPr>
          <a:xfrm>
            <a:off x="8323900" y="2941450"/>
            <a:ext cx="558075" cy="1492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4"/>
          <p:cNvSpPr txBox="1"/>
          <p:nvPr>
            <p:ph type="title"/>
          </p:nvPr>
        </p:nvSpPr>
        <p:spPr>
          <a:xfrm>
            <a:off x="1251678" y="382385"/>
            <a:ext cx="10178400" cy="1492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fr-FR"/>
              <a:t>TENNIS DATASET EXPLORATION</a:t>
            </a:r>
            <a:endParaRPr/>
          </a:p>
        </p:txBody>
      </p:sp>
      <p:sp>
        <p:nvSpPr>
          <p:cNvPr id="175" name="Google Shape;175;p4"/>
          <p:cNvSpPr txBox="1"/>
          <p:nvPr>
            <p:ph idx="1" type="body"/>
          </p:nvPr>
        </p:nvSpPr>
        <p:spPr>
          <a:xfrm>
            <a:off x="1257300" y="1453050"/>
            <a:ext cx="5451000" cy="50859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700"/>
              </a:spcBef>
              <a:spcAft>
                <a:spcPts val="0"/>
              </a:spcAft>
              <a:buSzPct val="55000"/>
              <a:buNone/>
            </a:pPr>
            <a:r>
              <a:rPr lang="fr-FR" u="sng"/>
              <a:t>Facts:</a:t>
            </a:r>
            <a:endParaRPr u="sng"/>
          </a:p>
          <a:p>
            <a:pPr indent="-317182" lvl="0" marL="457200" rtl="0" algn="l">
              <a:spcBef>
                <a:spcPts val="700"/>
              </a:spcBef>
              <a:spcAft>
                <a:spcPts val="0"/>
              </a:spcAft>
              <a:buSzPct val="90000"/>
              <a:buChar char="-"/>
            </a:pPr>
            <a:r>
              <a:rPr lang="fr-FR"/>
              <a:t>This dataset contains ~30,000 rows of </a:t>
            </a:r>
            <a:r>
              <a:rPr b="1" lang="fr-FR"/>
              <a:t>clean</a:t>
            </a:r>
            <a:r>
              <a:rPr lang="fr-FR"/>
              <a:t>, non-null data divided in 4 categorical variables and 16 continuous variables about </a:t>
            </a:r>
            <a:r>
              <a:rPr b="1" lang="fr-FR"/>
              <a:t>matches of tennis players.</a:t>
            </a:r>
            <a:endParaRPr b="1"/>
          </a:p>
          <a:p>
            <a:pPr indent="-317182" lvl="0" marL="457200" rtl="0" algn="l">
              <a:spcBef>
                <a:spcPts val="700"/>
              </a:spcBef>
              <a:spcAft>
                <a:spcPts val="0"/>
              </a:spcAft>
              <a:buSzPct val="90000"/>
              <a:buChar char="-"/>
            </a:pPr>
            <a:r>
              <a:rPr b="1" lang="fr-FR"/>
              <a:t>The target is the column `won`</a:t>
            </a:r>
            <a:r>
              <a:rPr lang="fr-FR"/>
              <a:t>, which indicates if the player has won the match or not.</a:t>
            </a:r>
            <a:endParaRPr/>
          </a:p>
          <a:p>
            <a:pPr indent="-317182" lvl="0" marL="457200" rtl="0" algn="l">
              <a:spcBef>
                <a:spcPts val="700"/>
              </a:spcBef>
              <a:spcAft>
                <a:spcPts val="0"/>
              </a:spcAft>
              <a:buSzPct val="90000"/>
              <a:buChar char="-"/>
            </a:pPr>
            <a:r>
              <a:rPr lang="fr-FR"/>
              <a:t>We </a:t>
            </a:r>
            <a:r>
              <a:rPr b="1" lang="fr-FR"/>
              <a:t>did not find a variable </a:t>
            </a:r>
            <a:r>
              <a:rPr lang="fr-FR"/>
              <a:t>that can explain the target alone. e.g. the age of the player is evenly distributed for both winners and losers.</a:t>
            </a:r>
            <a:br>
              <a:rPr lang="fr-FR"/>
            </a:br>
            <a:br>
              <a:rPr lang="fr-FR"/>
            </a:br>
            <a:br>
              <a:rPr lang="fr-FR"/>
            </a:br>
            <a:br>
              <a:rPr lang="fr-FR"/>
            </a:br>
            <a:r>
              <a:rPr lang="fr-FR"/>
              <a:t>		</a:t>
            </a:r>
            <a:r>
              <a:rPr i="1" lang="fr-FR"/>
              <a:t>Age distribution →</a:t>
            </a:r>
            <a:endParaRPr i="1" u="sng"/>
          </a:p>
          <a:p>
            <a:pPr indent="0" lvl="0" marL="0" rtl="0" algn="l">
              <a:spcBef>
                <a:spcPts val="700"/>
              </a:spcBef>
              <a:spcAft>
                <a:spcPts val="0"/>
              </a:spcAft>
              <a:buSzPct val="55000"/>
              <a:buNone/>
            </a:pPr>
            <a:r>
              <a:rPr lang="fr-FR" u="sng"/>
              <a:t>Conclusions:</a:t>
            </a:r>
            <a:endParaRPr u="sng"/>
          </a:p>
          <a:p>
            <a:pPr indent="-317182" lvl="0" marL="457200" rtl="0" algn="l">
              <a:spcBef>
                <a:spcPts val="700"/>
              </a:spcBef>
              <a:spcAft>
                <a:spcPts val="0"/>
              </a:spcAft>
              <a:buSzPct val="90000"/>
              <a:buChar char="-"/>
            </a:pPr>
            <a:r>
              <a:rPr lang="fr-FR"/>
              <a:t>The dataset is more and less</a:t>
            </a:r>
            <a:r>
              <a:rPr b="1" lang="fr-FR"/>
              <a:t> evenly distributed</a:t>
            </a:r>
            <a:r>
              <a:rPr lang="fr-FR"/>
              <a:t> between won (1300 matches = 47%) and loss (14893 = 53%). We can use it without a bias in a ML process.</a:t>
            </a:r>
            <a:endParaRPr/>
          </a:p>
          <a:p>
            <a:pPr indent="-317182" lvl="0" marL="457200" rtl="0" algn="l">
              <a:spcBef>
                <a:spcPts val="700"/>
              </a:spcBef>
              <a:spcAft>
                <a:spcPts val="0"/>
              </a:spcAft>
              <a:buSzPct val="90000"/>
              <a:buChar char="-"/>
            </a:pPr>
            <a:r>
              <a:rPr lang="fr-FR"/>
              <a:t>The variables `svpt`, `1stIn`, `1stWon`, `SvGms`and `minutes`are </a:t>
            </a:r>
            <a:r>
              <a:rPr b="1" lang="fr-FR"/>
              <a:t>highly correlated</a:t>
            </a:r>
            <a:r>
              <a:rPr lang="fr-FR"/>
              <a:t>, more than 90% and may decrease the efficiency of our model.</a:t>
            </a:r>
            <a:endParaRPr/>
          </a:p>
        </p:txBody>
      </p:sp>
      <p:pic>
        <p:nvPicPr>
          <p:cNvPr id="176" name="Google Shape;176;p4"/>
          <p:cNvPicPr preferRelativeResize="0"/>
          <p:nvPr/>
        </p:nvPicPr>
        <p:blipFill>
          <a:blip r:embed="rId3">
            <a:alphaModFix/>
          </a:blip>
          <a:stretch>
            <a:fillRect/>
          </a:stretch>
        </p:blipFill>
        <p:spPr>
          <a:xfrm>
            <a:off x="7162525" y="1210625"/>
            <a:ext cx="4434876" cy="4694876"/>
          </a:xfrm>
          <a:prstGeom prst="rect">
            <a:avLst/>
          </a:prstGeom>
          <a:noFill/>
          <a:ln>
            <a:noFill/>
          </a:ln>
        </p:spPr>
      </p:pic>
      <p:sp>
        <p:nvSpPr>
          <p:cNvPr id="177" name="Google Shape;177;p4"/>
          <p:cNvSpPr txBox="1"/>
          <p:nvPr/>
        </p:nvSpPr>
        <p:spPr>
          <a:xfrm>
            <a:off x="7162525" y="5905500"/>
            <a:ext cx="4259400" cy="76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fr-FR" sz="1500">
                <a:solidFill>
                  <a:srgbClr val="595959"/>
                </a:solidFill>
                <a:latin typeface="Gill Sans"/>
                <a:ea typeface="Gill Sans"/>
                <a:cs typeface="Gill Sans"/>
                <a:sym typeface="Gill Sans"/>
              </a:rPr>
              <a:t>Correlation matrix of continuous variables: clear cells represent highly correlated variables.</a:t>
            </a:r>
            <a:endParaRPr i="1" sz="1500">
              <a:solidFill>
                <a:srgbClr val="595959"/>
              </a:solidFill>
              <a:latin typeface="Gill Sans"/>
              <a:ea typeface="Gill Sans"/>
              <a:cs typeface="Gill Sans"/>
              <a:sym typeface="Gill Sans"/>
            </a:endParaRPr>
          </a:p>
        </p:txBody>
      </p:sp>
      <p:pic>
        <p:nvPicPr>
          <p:cNvPr id="178" name="Google Shape;178;p4"/>
          <p:cNvPicPr preferRelativeResize="0"/>
          <p:nvPr/>
        </p:nvPicPr>
        <p:blipFill>
          <a:blip r:embed="rId4">
            <a:alphaModFix/>
          </a:blip>
          <a:stretch>
            <a:fillRect/>
          </a:stretch>
        </p:blipFill>
        <p:spPr>
          <a:xfrm>
            <a:off x="4429676" y="3471350"/>
            <a:ext cx="1887750" cy="1394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5"/>
          <p:cNvSpPr txBox="1"/>
          <p:nvPr>
            <p:ph type="title"/>
          </p:nvPr>
        </p:nvSpPr>
        <p:spPr>
          <a:xfrm>
            <a:off x="1154228" y="272760"/>
            <a:ext cx="10178400" cy="1492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fr-FR"/>
              <a:t>TENNIS </a:t>
            </a:r>
            <a:r>
              <a:rPr lang="fr-FR"/>
              <a:t>PREDICTION</a:t>
            </a:r>
            <a:endParaRPr/>
          </a:p>
        </p:txBody>
      </p:sp>
      <p:sp>
        <p:nvSpPr>
          <p:cNvPr id="185" name="Google Shape;185;p5"/>
          <p:cNvSpPr txBox="1"/>
          <p:nvPr>
            <p:ph idx="1" type="body"/>
          </p:nvPr>
        </p:nvSpPr>
        <p:spPr>
          <a:xfrm>
            <a:off x="1096750" y="1243925"/>
            <a:ext cx="5033700" cy="53475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115000"/>
              </a:lnSpc>
              <a:spcBef>
                <a:spcPts val="0"/>
              </a:spcBef>
              <a:spcAft>
                <a:spcPts val="0"/>
              </a:spcAft>
              <a:buNone/>
            </a:pPr>
            <a:r>
              <a:rPr b="1" lang="fr-FR" sz="1800" u="sng"/>
              <a:t>Machine learning process</a:t>
            </a:r>
            <a:endParaRPr b="1" sz="1800" u="sng"/>
          </a:p>
          <a:p>
            <a:pPr indent="0" lvl="0" marL="0" rtl="0" algn="just">
              <a:lnSpc>
                <a:spcPct val="115000"/>
              </a:lnSpc>
              <a:spcBef>
                <a:spcPts val="0"/>
              </a:spcBef>
              <a:spcAft>
                <a:spcPts val="0"/>
              </a:spcAft>
              <a:buNone/>
            </a:pPr>
            <a:r>
              <a:t/>
            </a:r>
            <a:endParaRPr b="1" sz="1800" u="sng"/>
          </a:p>
          <a:p>
            <a:pPr indent="-334327" lvl="0" marL="457200" rtl="0" algn="just">
              <a:lnSpc>
                <a:spcPct val="115000"/>
              </a:lnSpc>
              <a:spcBef>
                <a:spcPts val="0"/>
              </a:spcBef>
              <a:spcAft>
                <a:spcPts val="0"/>
              </a:spcAft>
              <a:buClr>
                <a:srgbClr val="595959"/>
              </a:buClr>
              <a:buSzPct val="100000"/>
              <a:buFont typeface="Gill Sans"/>
              <a:buAutoNum type="arabicPeriod"/>
            </a:pPr>
            <a:r>
              <a:rPr b="1" lang="fr-FR" sz="1800"/>
              <a:t>Split</a:t>
            </a:r>
            <a:r>
              <a:rPr lang="fr-FR" sz="1800"/>
              <a:t> the dataset into a train and test set (‘won’ as the target variable)</a:t>
            </a:r>
            <a:endParaRPr sz="1800"/>
          </a:p>
          <a:p>
            <a:pPr indent="-334327" lvl="0" marL="457200" rtl="0" algn="just">
              <a:lnSpc>
                <a:spcPct val="115000"/>
              </a:lnSpc>
              <a:spcBef>
                <a:spcPts val="0"/>
              </a:spcBef>
              <a:spcAft>
                <a:spcPts val="0"/>
              </a:spcAft>
              <a:buClr>
                <a:srgbClr val="595959"/>
              </a:buClr>
              <a:buSzPct val="100000"/>
              <a:buFont typeface="Arial"/>
              <a:buAutoNum type="arabicPeriod"/>
            </a:pPr>
            <a:r>
              <a:rPr lang="fr-FR" sz="1800"/>
              <a:t>A new dataframe was built using the feature names created using </a:t>
            </a:r>
            <a:r>
              <a:rPr b="1" lang="fr-FR" sz="1800"/>
              <a:t>OneHotEncoder</a:t>
            </a:r>
            <a:endParaRPr b="1" sz="1800"/>
          </a:p>
          <a:p>
            <a:pPr indent="-334327" lvl="0" marL="457200" rtl="0" algn="just">
              <a:lnSpc>
                <a:spcPct val="115000"/>
              </a:lnSpc>
              <a:spcBef>
                <a:spcPts val="0"/>
              </a:spcBef>
              <a:spcAft>
                <a:spcPts val="0"/>
              </a:spcAft>
              <a:buClr>
                <a:srgbClr val="595959"/>
              </a:buClr>
              <a:buSzPct val="100000"/>
              <a:buFont typeface="Gill Sans"/>
              <a:buAutoNum type="arabicPeriod"/>
            </a:pPr>
            <a:r>
              <a:rPr lang="fr-FR" sz="1800"/>
              <a:t>A dataframe was built from the </a:t>
            </a:r>
            <a:r>
              <a:rPr b="1" lang="fr-FR" sz="1800"/>
              <a:t>scaled</a:t>
            </a:r>
            <a:r>
              <a:rPr lang="fr-FR" sz="1800"/>
              <a:t> continuous variables</a:t>
            </a:r>
            <a:endParaRPr sz="1800"/>
          </a:p>
          <a:p>
            <a:pPr indent="-334327" lvl="0" marL="457200" rtl="0" algn="just">
              <a:lnSpc>
                <a:spcPct val="115000"/>
              </a:lnSpc>
              <a:spcBef>
                <a:spcPts val="0"/>
              </a:spcBef>
              <a:spcAft>
                <a:spcPts val="0"/>
              </a:spcAft>
              <a:buClr>
                <a:srgbClr val="595959"/>
              </a:buClr>
              <a:buSzPct val="100000"/>
              <a:buFont typeface="Arial"/>
              <a:buAutoNum type="arabicPeriod"/>
            </a:pPr>
            <a:r>
              <a:rPr lang="fr-FR" sz="1800"/>
              <a:t>Merged OneHotEncoded and scaled variables to create the </a:t>
            </a:r>
            <a:r>
              <a:rPr b="1" lang="fr-FR" sz="1800"/>
              <a:t>Preprocessed dataset</a:t>
            </a:r>
            <a:endParaRPr sz="1800"/>
          </a:p>
          <a:p>
            <a:pPr indent="-334327" lvl="0" marL="457200" rtl="0" algn="just">
              <a:lnSpc>
                <a:spcPct val="115000"/>
              </a:lnSpc>
              <a:spcBef>
                <a:spcPts val="0"/>
              </a:spcBef>
              <a:spcAft>
                <a:spcPts val="0"/>
              </a:spcAft>
              <a:buClr>
                <a:srgbClr val="595959"/>
              </a:buClr>
              <a:buSzPct val="100000"/>
              <a:buFont typeface="Gill Sans"/>
              <a:buAutoNum type="arabicPeriod"/>
            </a:pPr>
            <a:r>
              <a:rPr lang="fr-FR" sz="1800"/>
              <a:t>6 differents models were fitted on this training set</a:t>
            </a:r>
            <a:endParaRPr sz="1800"/>
          </a:p>
          <a:p>
            <a:pPr indent="-334327" lvl="0" marL="457200" rtl="0" algn="just">
              <a:lnSpc>
                <a:spcPct val="115000"/>
              </a:lnSpc>
              <a:spcBef>
                <a:spcPts val="0"/>
              </a:spcBef>
              <a:spcAft>
                <a:spcPts val="0"/>
              </a:spcAft>
              <a:buClr>
                <a:srgbClr val="595959"/>
              </a:buClr>
              <a:buSzPct val="100000"/>
              <a:buFont typeface="Gill Sans"/>
              <a:buAutoNum type="arabicPeriod"/>
            </a:pPr>
            <a:r>
              <a:rPr lang="fr-FR" sz="1800"/>
              <a:t>The test set for each model was predicted, and then the </a:t>
            </a:r>
            <a:r>
              <a:rPr b="1" lang="fr-FR" sz="1800"/>
              <a:t>accuracy</a:t>
            </a:r>
            <a:r>
              <a:rPr lang="fr-FR" sz="1800"/>
              <a:t> and </a:t>
            </a:r>
            <a:r>
              <a:rPr b="1" lang="fr-FR" sz="1800"/>
              <a:t>F1-score</a:t>
            </a:r>
            <a:r>
              <a:rPr lang="fr-FR" sz="1800"/>
              <a:t> for each model was calculated</a:t>
            </a:r>
            <a:endParaRPr sz="1800"/>
          </a:p>
          <a:p>
            <a:pPr indent="-334327" lvl="0" marL="457200" rtl="0" algn="just">
              <a:lnSpc>
                <a:spcPct val="115000"/>
              </a:lnSpc>
              <a:spcBef>
                <a:spcPts val="0"/>
              </a:spcBef>
              <a:spcAft>
                <a:spcPts val="0"/>
              </a:spcAft>
              <a:buClr>
                <a:srgbClr val="595959"/>
              </a:buClr>
              <a:buSzPct val="100000"/>
              <a:buFont typeface="Gill Sans"/>
              <a:buAutoNum type="arabicPeriod"/>
            </a:pPr>
            <a:r>
              <a:rPr lang="fr-FR" sz="1800"/>
              <a:t>The</a:t>
            </a:r>
            <a:r>
              <a:rPr b="1" lang="fr-FR" sz="1800"/>
              <a:t> confusion matrix </a:t>
            </a:r>
            <a:r>
              <a:rPr lang="fr-FR" sz="1800"/>
              <a:t>and the results shows that </a:t>
            </a:r>
            <a:r>
              <a:rPr b="1" lang="fr-FR" sz="1800"/>
              <a:t>Logistic Regression model had the highest accuracy and F1 score out of the 6 models selected</a:t>
            </a:r>
            <a:endParaRPr b="1" sz="1800"/>
          </a:p>
          <a:p>
            <a:pPr indent="-334327" lvl="0" marL="457200" rtl="0" algn="just">
              <a:lnSpc>
                <a:spcPct val="115000"/>
              </a:lnSpc>
              <a:spcBef>
                <a:spcPts val="0"/>
              </a:spcBef>
              <a:spcAft>
                <a:spcPts val="0"/>
              </a:spcAft>
              <a:buClr>
                <a:srgbClr val="595959"/>
              </a:buClr>
              <a:buSzPct val="100000"/>
              <a:buAutoNum type="arabicPeriod"/>
            </a:pPr>
            <a:r>
              <a:rPr lang="fr-FR" sz="1800"/>
              <a:t>Even a latter </a:t>
            </a:r>
            <a:r>
              <a:rPr b="1" lang="fr-FR" sz="1800"/>
              <a:t>GridSearch</a:t>
            </a:r>
            <a:r>
              <a:rPr lang="fr-FR" sz="1800"/>
              <a:t> on a </a:t>
            </a:r>
            <a:r>
              <a:rPr b="1" lang="fr-FR" sz="1800"/>
              <a:t>XGBoost</a:t>
            </a:r>
            <a:r>
              <a:rPr lang="fr-FR" sz="1800"/>
              <a:t> to find and tune the best </a:t>
            </a:r>
            <a:r>
              <a:rPr b="1" lang="fr-FR" sz="1800"/>
              <a:t>hyperparameters</a:t>
            </a:r>
            <a:r>
              <a:rPr lang="fr-FR" sz="1800"/>
              <a:t> did not manage to reach the results of Logistic Regression.</a:t>
            </a:r>
            <a:endParaRPr/>
          </a:p>
        </p:txBody>
      </p:sp>
      <p:pic>
        <p:nvPicPr>
          <p:cNvPr id="186" name="Google Shape;186;p5"/>
          <p:cNvPicPr preferRelativeResize="0"/>
          <p:nvPr/>
        </p:nvPicPr>
        <p:blipFill>
          <a:blip r:embed="rId3">
            <a:alphaModFix/>
          </a:blip>
          <a:stretch>
            <a:fillRect/>
          </a:stretch>
        </p:blipFill>
        <p:spPr>
          <a:xfrm>
            <a:off x="6630050" y="1243925"/>
            <a:ext cx="4911500" cy="3640750"/>
          </a:xfrm>
          <a:prstGeom prst="rect">
            <a:avLst/>
          </a:prstGeom>
          <a:noFill/>
          <a:ln>
            <a:noFill/>
          </a:ln>
        </p:spPr>
      </p:pic>
      <p:sp>
        <p:nvSpPr>
          <p:cNvPr id="187" name="Google Shape;187;p5"/>
          <p:cNvSpPr txBox="1"/>
          <p:nvPr/>
        </p:nvSpPr>
        <p:spPr>
          <a:xfrm>
            <a:off x="6630050" y="4989625"/>
            <a:ext cx="4702500" cy="14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850">
                <a:solidFill>
                  <a:srgbClr val="3B3B3B"/>
                </a:solidFill>
                <a:latin typeface="Courier New"/>
                <a:ea typeface="Courier New"/>
                <a:cs typeface="Courier New"/>
                <a:sym typeface="Courier New"/>
              </a:rPr>
              <a:t>Best:</a:t>
            </a:r>
            <a:endParaRPr sz="850">
              <a:solidFill>
                <a:srgbClr val="3B3B3B"/>
              </a:solidFill>
              <a:latin typeface="Courier New"/>
              <a:ea typeface="Courier New"/>
              <a:cs typeface="Courier New"/>
              <a:sym typeface="Courier New"/>
            </a:endParaRPr>
          </a:p>
          <a:p>
            <a:pPr indent="0" lvl="0" marL="0" rtl="0" algn="l">
              <a:spcBef>
                <a:spcPts val="0"/>
              </a:spcBef>
              <a:spcAft>
                <a:spcPts val="0"/>
              </a:spcAft>
              <a:buNone/>
            </a:pPr>
            <a:r>
              <a:rPr lang="fr-FR" sz="850">
                <a:solidFill>
                  <a:srgbClr val="3B3B3B"/>
                </a:solidFill>
                <a:latin typeface="Courier New"/>
                <a:ea typeface="Courier New"/>
                <a:cs typeface="Courier New"/>
                <a:sym typeface="Courier New"/>
              </a:rPr>
              <a:t>&lt;class 'sklearn.linear_model._logistic.LogisticRegression'&gt;</a:t>
            </a:r>
            <a:endParaRPr sz="850">
              <a:solidFill>
                <a:srgbClr val="3B3B3B"/>
              </a:solidFill>
              <a:latin typeface="Courier New"/>
              <a:ea typeface="Courier New"/>
              <a:cs typeface="Courier New"/>
              <a:sym typeface="Courier New"/>
            </a:endParaRPr>
          </a:p>
          <a:p>
            <a:pPr indent="0" lvl="0" marL="0" rtl="0" algn="l">
              <a:spcBef>
                <a:spcPts val="0"/>
              </a:spcBef>
              <a:spcAft>
                <a:spcPts val="0"/>
              </a:spcAft>
              <a:buNone/>
            </a:pPr>
            <a:r>
              <a:rPr lang="fr-FR" sz="850">
                <a:solidFill>
                  <a:srgbClr val="3B3B3B"/>
                </a:solidFill>
                <a:latin typeface="Courier New"/>
                <a:ea typeface="Courier New"/>
                <a:cs typeface="Courier New"/>
                <a:sym typeface="Courier New"/>
              </a:rPr>
              <a:t>	accuracy:	 0.805</a:t>
            </a:r>
            <a:endParaRPr sz="850">
              <a:solidFill>
                <a:srgbClr val="3B3B3B"/>
              </a:solidFill>
              <a:latin typeface="Courier New"/>
              <a:ea typeface="Courier New"/>
              <a:cs typeface="Courier New"/>
              <a:sym typeface="Courier New"/>
            </a:endParaRPr>
          </a:p>
          <a:p>
            <a:pPr indent="0" lvl="0" marL="0" rtl="0" algn="l">
              <a:spcBef>
                <a:spcPts val="0"/>
              </a:spcBef>
              <a:spcAft>
                <a:spcPts val="0"/>
              </a:spcAft>
              <a:buNone/>
            </a:pPr>
            <a:r>
              <a:rPr lang="fr-FR" sz="850">
                <a:solidFill>
                  <a:srgbClr val="3B3B3B"/>
                </a:solidFill>
                <a:latin typeface="Courier New"/>
                <a:ea typeface="Courier New"/>
                <a:cs typeface="Courier New"/>
                <a:sym typeface="Courier New"/>
              </a:rPr>
              <a:t>	f1_score:	 0.791</a:t>
            </a:r>
            <a:endParaRPr sz="850">
              <a:solidFill>
                <a:srgbClr val="3B3B3B"/>
              </a:solidFill>
              <a:latin typeface="Courier New"/>
              <a:ea typeface="Courier New"/>
              <a:cs typeface="Courier New"/>
              <a:sym typeface="Courier New"/>
            </a:endParaRPr>
          </a:p>
          <a:p>
            <a:pPr indent="0" lvl="0" marL="0" rtl="0" algn="l">
              <a:spcBef>
                <a:spcPts val="0"/>
              </a:spcBef>
              <a:spcAft>
                <a:spcPts val="0"/>
              </a:spcAft>
              <a:buNone/>
            </a:pPr>
            <a:r>
              <a:t/>
            </a:r>
            <a:endParaRPr sz="850">
              <a:solidFill>
                <a:srgbClr val="3B3B3B"/>
              </a:solidFill>
              <a:latin typeface="Courier New"/>
              <a:ea typeface="Courier New"/>
              <a:cs typeface="Courier New"/>
              <a:sym typeface="Courier New"/>
            </a:endParaRPr>
          </a:p>
          <a:p>
            <a:pPr indent="0" lvl="0" marL="0" rtl="0" algn="l">
              <a:spcBef>
                <a:spcPts val="0"/>
              </a:spcBef>
              <a:spcAft>
                <a:spcPts val="0"/>
              </a:spcAft>
              <a:buNone/>
            </a:pPr>
            <a:r>
              <a:rPr lang="fr-FR" sz="850">
                <a:solidFill>
                  <a:srgbClr val="3B3B3B"/>
                </a:solidFill>
                <a:latin typeface="Courier New"/>
                <a:ea typeface="Courier New"/>
                <a:cs typeface="Courier New"/>
                <a:sym typeface="Courier New"/>
              </a:rPr>
              <a:t>hypertuned XGBoost:</a:t>
            </a:r>
            <a:endParaRPr sz="850">
              <a:solidFill>
                <a:srgbClr val="3B3B3B"/>
              </a:solidFill>
              <a:latin typeface="Courier New"/>
              <a:ea typeface="Courier New"/>
              <a:cs typeface="Courier New"/>
              <a:sym typeface="Courier New"/>
            </a:endParaRPr>
          </a:p>
          <a:p>
            <a:pPr indent="0" lvl="0" marL="0" rtl="0" algn="l">
              <a:spcBef>
                <a:spcPts val="0"/>
              </a:spcBef>
              <a:spcAft>
                <a:spcPts val="0"/>
              </a:spcAft>
              <a:buNone/>
            </a:pPr>
            <a:r>
              <a:rPr lang="fr-FR" sz="850">
                <a:solidFill>
                  <a:srgbClr val="3B3B3B"/>
                </a:solidFill>
                <a:latin typeface="Courier New"/>
                <a:ea typeface="Courier New"/>
                <a:cs typeface="Courier New"/>
                <a:sym typeface="Courier New"/>
              </a:rPr>
              <a:t>&lt;xgboost.sklearn.XGBClassifier with GRidSearchCV&gt;</a:t>
            </a:r>
            <a:endParaRPr sz="850">
              <a:solidFill>
                <a:srgbClr val="3B3B3B"/>
              </a:solidFill>
              <a:latin typeface="Courier New"/>
              <a:ea typeface="Courier New"/>
              <a:cs typeface="Courier New"/>
              <a:sym typeface="Courier New"/>
            </a:endParaRPr>
          </a:p>
          <a:p>
            <a:pPr indent="0" lvl="0" marL="0" rtl="0" algn="l">
              <a:spcBef>
                <a:spcPts val="0"/>
              </a:spcBef>
              <a:spcAft>
                <a:spcPts val="0"/>
              </a:spcAft>
              <a:buNone/>
            </a:pPr>
            <a:r>
              <a:rPr lang="fr-FR" sz="850">
                <a:solidFill>
                  <a:srgbClr val="3B3B3B"/>
                </a:solidFill>
                <a:latin typeface="Courier New"/>
                <a:ea typeface="Courier New"/>
                <a:cs typeface="Courier New"/>
                <a:sym typeface="Courier New"/>
              </a:rPr>
              <a:t>Fitting 3 folds for each of 27 candidates, totalling 81 fits</a:t>
            </a:r>
            <a:endParaRPr sz="850">
              <a:solidFill>
                <a:srgbClr val="3B3B3B"/>
              </a:solidFill>
              <a:latin typeface="Courier New"/>
              <a:ea typeface="Courier New"/>
              <a:cs typeface="Courier New"/>
              <a:sym typeface="Courier New"/>
            </a:endParaRPr>
          </a:p>
          <a:p>
            <a:pPr indent="0" lvl="0" marL="0" rtl="0" algn="l">
              <a:spcBef>
                <a:spcPts val="0"/>
              </a:spcBef>
              <a:spcAft>
                <a:spcPts val="0"/>
              </a:spcAft>
              <a:buNone/>
            </a:pPr>
            <a:r>
              <a:rPr lang="fr-FR" sz="850">
                <a:solidFill>
                  <a:srgbClr val="3B3B3B"/>
                </a:solidFill>
                <a:latin typeface="Courier New"/>
                <a:ea typeface="Courier New"/>
                <a:cs typeface="Courier New"/>
                <a:sym typeface="Courier New"/>
              </a:rPr>
              <a:t>Best parameters: {'max_depth': 3, 'max_leaves': 0, 'n_estimators': 200}</a:t>
            </a:r>
            <a:endParaRPr sz="850">
              <a:solidFill>
                <a:srgbClr val="3B3B3B"/>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fr-FR" sz="850">
                <a:solidFill>
                  <a:srgbClr val="3B3B3B"/>
                </a:solidFill>
                <a:latin typeface="Courier New"/>
                <a:ea typeface="Courier New"/>
                <a:cs typeface="Courier New"/>
                <a:sym typeface="Courier New"/>
              </a:rPr>
              <a:t>Accuracy Score (Test): 0.8023</a:t>
            </a:r>
            <a:endParaRPr sz="850">
              <a:solidFill>
                <a:srgbClr val="3B3B3B"/>
              </a:solidFill>
              <a:latin typeface="Courier New"/>
              <a:ea typeface="Courier New"/>
              <a:cs typeface="Courier New"/>
              <a:sym typeface="Courier New"/>
            </a:endParaRPr>
          </a:p>
          <a:p>
            <a:pPr indent="457200" lvl="0" marL="0" rtl="0" algn="l">
              <a:spcBef>
                <a:spcPts val="0"/>
              </a:spcBef>
              <a:spcAft>
                <a:spcPts val="0"/>
              </a:spcAft>
              <a:buNone/>
            </a:pPr>
            <a:r>
              <a:rPr lang="fr-FR" sz="850">
                <a:solidFill>
                  <a:srgbClr val="3B3B3B"/>
                </a:solidFill>
                <a:latin typeface="Courier New"/>
                <a:ea typeface="Courier New"/>
                <a:cs typeface="Courier New"/>
                <a:sym typeface="Courier New"/>
              </a:rPr>
              <a:t>F1 Score (Test): 0.7852</a:t>
            </a:r>
            <a:endParaRPr sz="850">
              <a:solidFill>
                <a:srgbClr val="3B3B3B"/>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850">
              <a:solidFill>
                <a:srgbClr val="3B3B3B"/>
              </a:solidFill>
              <a:latin typeface="Courier New"/>
              <a:ea typeface="Courier New"/>
              <a:cs typeface="Courier New"/>
              <a:sym typeface="Courier New"/>
            </a:endParaRPr>
          </a:p>
          <a:p>
            <a:pPr indent="0" lvl="0" marL="0" rtl="0" algn="l">
              <a:spcBef>
                <a:spcPts val="0"/>
              </a:spcBef>
              <a:spcAft>
                <a:spcPts val="0"/>
              </a:spcAft>
              <a:buNone/>
            </a:pPr>
            <a:r>
              <a:t/>
            </a:r>
            <a:endParaRPr sz="850">
              <a:solidFill>
                <a:srgbClr val="3B3B3B"/>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6"/>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fr-FR"/>
              <a:t>TENNIS MODEL PERFORMANCE</a:t>
            </a:r>
            <a:endParaRPr/>
          </a:p>
        </p:txBody>
      </p:sp>
      <p:sp>
        <p:nvSpPr>
          <p:cNvPr id="194" name="Google Shape;194;p6"/>
          <p:cNvSpPr txBox="1"/>
          <p:nvPr>
            <p:ph idx="1" type="body"/>
          </p:nvPr>
        </p:nvSpPr>
        <p:spPr>
          <a:xfrm>
            <a:off x="991200" y="1940700"/>
            <a:ext cx="3136500" cy="1247400"/>
          </a:xfrm>
          <a:prstGeom prst="rect">
            <a:avLst/>
          </a:prstGeom>
          <a:noFill/>
          <a:ln>
            <a:noFill/>
          </a:ln>
        </p:spPr>
        <p:txBody>
          <a:bodyPr anchorCtr="0" anchor="t" bIns="45700" lIns="91425" spcFirstLastPara="1" rIns="91425" wrap="square" tIns="45700">
            <a:normAutofit fontScale="70000"/>
          </a:bodyPr>
          <a:lstStyle/>
          <a:p>
            <a:pPr indent="0" lvl="0" marL="0" rtl="0" algn="l">
              <a:spcBef>
                <a:spcPts val="700"/>
              </a:spcBef>
              <a:spcAft>
                <a:spcPts val="0"/>
              </a:spcAft>
              <a:buSzPct val="100000"/>
              <a:buNone/>
            </a:pPr>
            <a:r>
              <a:rPr lang="fr-FR"/>
              <a:t>`</a:t>
            </a:r>
            <a:r>
              <a:rPr b="1" lang="fr-FR"/>
              <a:t>shap</a:t>
            </a:r>
            <a:r>
              <a:rPr lang="fr-FR"/>
              <a:t>` module, give insight of the importance of variables: `</a:t>
            </a:r>
            <a:r>
              <a:rPr b="1" lang="fr-FR"/>
              <a:t>svpt</a:t>
            </a:r>
            <a:r>
              <a:rPr lang="fr-FR"/>
              <a:t>`, `</a:t>
            </a:r>
            <a:r>
              <a:rPr b="1" lang="fr-FR"/>
              <a:t>bpFaced</a:t>
            </a:r>
            <a:r>
              <a:rPr lang="fr-FR"/>
              <a:t>` and `</a:t>
            </a:r>
            <a:r>
              <a:rPr b="1" lang="fr-FR"/>
              <a:t>1stWon</a:t>
            </a:r>
            <a:r>
              <a:rPr lang="fr-FR"/>
              <a:t>` have the most impact on the prediction. Other features have a very small impact.</a:t>
            </a:r>
            <a:endParaRPr/>
          </a:p>
        </p:txBody>
      </p:sp>
      <p:pic>
        <p:nvPicPr>
          <p:cNvPr id="195" name="Google Shape;195;p6"/>
          <p:cNvPicPr preferRelativeResize="0"/>
          <p:nvPr/>
        </p:nvPicPr>
        <p:blipFill>
          <a:blip r:embed="rId3">
            <a:alphaModFix/>
          </a:blip>
          <a:stretch>
            <a:fillRect/>
          </a:stretch>
        </p:blipFill>
        <p:spPr>
          <a:xfrm>
            <a:off x="8071300" y="5372100"/>
            <a:ext cx="3076575" cy="1485900"/>
          </a:xfrm>
          <a:prstGeom prst="rect">
            <a:avLst/>
          </a:prstGeom>
          <a:noFill/>
          <a:ln>
            <a:noFill/>
          </a:ln>
        </p:spPr>
      </p:pic>
      <p:sp>
        <p:nvSpPr>
          <p:cNvPr id="196" name="Google Shape;196;p6"/>
          <p:cNvSpPr txBox="1"/>
          <p:nvPr/>
        </p:nvSpPr>
        <p:spPr>
          <a:xfrm>
            <a:off x="1195975" y="1367700"/>
            <a:ext cx="2110200" cy="5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FR" sz="2000">
                <a:solidFill>
                  <a:srgbClr val="595959"/>
                </a:solidFill>
                <a:latin typeface="Gill Sans"/>
                <a:ea typeface="Gill Sans"/>
                <a:cs typeface="Gill Sans"/>
                <a:sym typeface="Gill Sans"/>
              </a:rPr>
              <a:t>Explainability</a:t>
            </a:r>
            <a:endParaRPr b="1" sz="2000">
              <a:solidFill>
                <a:srgbClr val="595959"/>
              </a:solidFill>
              <a:latin typeface="Gill Sans"/>
              <a:ea typeface="Gill Sans"/>
              <a:cs typeface="Gill Sans"/>
              <a:sym typeface="Gill Sans"/>
            </a:endParaRPr>
          </a:p>
        </p:txBody>
      </p:sp>
      <p:sp>
        <p:nvSpPr>
          <p:cNvPr id="197" name="Google Shape;197;p6"/>
          <p:cNvSpPr txBox="1"/>
          <p:nvPr/>
        </p:nvSpPr>
        <p:spPr>
          <a:xfrm>
            <a:off x="7701100" y="1367700"/>
            <a:ext cx="3513900" cy="5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FR" sz="2000">
                <a:solidFill>
                  <a:srgbClr val="595959"/>
                </a:solidFill>
                <a:latin typeface="Gill Sans"/>
                <a:ea typeface="Gill Sans"/>
                <a:cs typeface="Gill Sans"/>
                <a:sym typeface="Gill Sans"/>
              </a:rPr>
              <a:t>Machine Learning</a:t>
            </a:r>
            <a:endParaRPr b="1" sz="2000">
              <a:solidFill>
                <a:srgbClr val="595959"/>
              </a:solidFill>
              <a:latin typeface="Gill Sans"/>
              <a:ea typeface="Gill Sans"/>
              <a:cs typeface="Gill Sans"/>
              <a:sym typeface="Gill Sans"/>
            </a:endParaRPr>
          </a:p>
        </p:txBody>
      </p:sp>
      <p:sp>
        <p:nvSpPr>
          <p:cNvPr id="198" name="Google Shape;198;p6"/>
          <p:cNvSpPr txBox="1"/>
          <p:nvPr>
            <p:ph idx="1" type="body"/>
          </p:nvPr>
        </p:nvSpPr>
        <p:spPr>
          <a:xfrm>
            <a:off x="7474052" y="1874525"/>
            <a:ext cx="4271100" cy="3593700"/>
          </a:xfrm>
          <a:prstGeom prst="rect">
            <a:avLst/>
          </a:prstGeom>
          <a:noFill/>
          <a:ln>
            <a:noFill/>
          </a:ln>
        </p:spPr>
        <p:txBody>
          <a:bodyPr anchorCtr="0" anchor="t" bIns="45700" lIns="91425" spcFirstLastPara="1" rIns="91425" wrap="square" tIns="45700">
            <a:normAutofit/>
          </a:bodyPr>
          <a:lstStyle/>
          <a:p>
            <a:pPr indent="-101600" lvl="0" marL="228600" rtl="0" algn="l">
              <a:lnSpc>
                <a:spcPct val="110000"/>
              </a:lnSpc>
              <a:spcBef>
                <a:spcPts val="0"/>
              </a:spcBef>
              <a:spcAft>
                <a:spcPts val="0"/>
              </a:spcAft>
              <a:buSzPts val="2000"/>
              <a:buNone/>
            </a:pPr>
            <a:r>
              <a:rPr lang="fr-FR"/>
              <a:t>Keras.Sequential 3 layer model</a:t>
            </a:r>
            <a:endParaRPr sz="85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fr-FR" sz="850">
                <a:solidFill>
                  <a:srgbClr val="001080"/>
                </a:solidFill>
                <a:highlight>
                  <a:srgbClr val="FFFFFF"/>
                </a:highlight>
                <a:latin typeface="Courier New"/>
                <a:ea typeface="Courier New"/>
                <a:cs typeface="Courier New"/>
                <a:sym typeface="Courier New"/>
              </a:rPr>
              <a:t>model</a:t>
            </a:r>
            <a:r>
              <a:rPr lang="fr-FR" sz="850">
                <a:solidFill>
                  <a:srgbClr val="3B3B3B"/>
                </a:solidFill>
                <a:highlight>
                  <a:srgbClr val="FFFFFF"/>
                </a:highlight>
                <a:latin typeface="Courier New"/>
                <a:ea typeface="Courier New"/>
                <a:cs typeface="Courier New"/>
                <a:sym typeface="Courier New"/>
              </a:rPr>
              <a:t> </a:t>
            </a:r>
            <a:r>
              <a:rPr lang="fr-FR" sz="850">
                <a:solidFill>
                  <a:schemeClr val="dk1"/>
                </a:solidFill>
                <a:highlight>
                  <a:srgbClr val="FFFFFF"/>
                </a:highlight>
                <a:latin typeface="Courier New"/>
                <a:ea typeface="Courier New"/>
                <a:cs typeface="Courier New"/>
                <a:sym typeface="Courier New"/>
              </a:rPr>
              <a:t>=</a:t>
            </a:r>
            <a:r>
              <a:rPr lang="fr-FR" sz="850">
                <a:solidFill>
                  <a:srgbClr val="3B3B3B"/>
                </a:solidFill>
                <a:highlight>
                  <a:srgbClr val="FFFFFF"/>
                </a:highlight>
                <a:latin typeface="Courier New"/>
                <a:ea typeface="Courier New"/>
                <a:cs typeface="Courier New"/>
                <a:sym typeface="Courier New"/>
              </a:rPr>
              <a:t> Sequential([</a:t>
            </a:r>
            <a:endParaRPr sz="850">
              <a:solidFill>
                <a:srgbClr val="3B3B3B"/>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fr-FR" sz="850">
                <a:solidFill>
                  <a:srgbClr val="3B3B3B"/>
                </a:solidFill>
                <a:highlight>
                  <a:srgbClr val="FFFFFF"/>
                </a:highlight>
                <a:latin typeface="Courier New"/>
                <a:ea typeface="Courier New"/>
                <a:cs typeface="Courier New"/>
                <a:sym typeface="Courier New"/>
              </a:rPr>
              <a:t>       Dense(</a:t>
            </a:r>
            <a:r>
              <a:rPr lang="fr-FR" sz="850">
                <a:solidFill>
                  <a:srgbClr val="098658"/>
                </a:solidFill>
                <a:highlight>
                  <a:srgbClr val="FFFFFF"/>
                </a:highlight>
                <a:latin typeface="Courier New"/>
                <a:ea typeface="Courier New"/>
                <a:cs typeface="Courier New"/>
                <a:sym typeface="Courier New"/>
              </a:rPr>
              <a:t>32</a:t>
            </a:r>
            <a:r>
              <a:rPr lang="fr-FR" sz="850">
                <a:solidFill>
                  <a:srgbClr val="3B3B3B"/>
                </a:solidFill>
                <a:highlight>
                  <a:srgbClr val="FFFFFF"/>
                </a:highlight>
                <a:latin typeface="Courier New"/>
                <a:ea typeface="Courier New"/>
                <a:cs typeface="Courier New"/>
                <a:sym typeface="Courier New"/>
              </a:rPr>
              <a:t>, </a:t>
            </a:r>
            <a:r>
              <a:rPr lang="fr-FR" sz="850">
                <a:solidFill>
                  <a:srgbClr val="001080"/>
                </a:solidFill>
                <a:highlight>
                  <a:srgbClr val="FFFFFF"/>
                </a:highlight>
                <a:latin typeface="Courier New"/>
                <a:ea typeface="Courier New"/>
                <a:cs typeface="Courier New"/>
                <a:sym typeface="Courier New"/>
              </a:rPr>
              <a:t>activation</a:t>
            </a:r>
            <a:r>
              <a:rPr lang="fr-FR" sz="850">
                <a:solidFill>
                  <a:schemeClr val="dk1"/>
                </a:solidFill>
                <a:highlight>
                  <a:srgbClr val="FFFFFF"/>
                </a:highlight>
                <a:latin typeface="Courier New"/>
                <a:ea typeface="Courier New"/>
                <a:cs typeface="Courier New"/>
                <a:sym typeface="Courier New"/>
              </a:rPr>
              <a:t>=</a:t>
            </a:r>
            <a:r>
              <a:rPr lang="fr-FR" sz="850">
                <a:solidFill>
                  <a:srgbClr val="A31515"/>
                </a:solidFill>
                <a:highlight>
                  <a:srgbClr val="FFFFFF"/>
                </a:highlight>
                <a:latin typeface="Courier New"/>
                <a:ea typeface="Courier New"/>
                <a:cs typeface="Courier New"/>
                <a:sym typeface="Courier New"/>
              </a:rPr>
              <a:t>"relu"</a:t>
            </a:r>
            <a:r>
              <a:rPr lang="fr-FR" sz="850">
                <a:solidFill>
                  <a:srgbClr val="3B3B3B"/>
                </a:solidFill>
                <a:highlight>
                  <a:srgbClr val="FFFFFF"/>
                </a:highlight>
                <a:latin typeface="Courier New"/>
                <a:ea typeface="Courier New"/>
                <a:cs typeface="Courier New"/>
                <a:sym typeface="Courier New"/>
              </a:rPr>
              <a:t>),  </a:t>
            </a:r>
            <a:r>
              <a:rPr lang="fr-FR" sz="850">
                <a:solidFill>
                  <a:srgbClr val="008000"/>
                </a:solidFill>
                <a:highlight>
                  <a:srgbClr val="FFFFFF"/>
                </a:highlight>
                <a:latin typeface="Courier New"/>
                <a:ea typeface="Courier New"/>
                <a:cs typeface="Courier New"/>
                <a:sym typeface="Courier New"/>
              </a:rPr>
              <a:t># Input</a:t>
            </a:r>
            <a:endParaRPr sz="85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fr-FR" sz="850">
                <a:solidFill>
                  <a:srgbClr val="3B3B3B"/>
                </a:solidFill>
                <a:highlight>
                  <a:srgbClr val="FFFFFF"/>
                </a:highlight>
                <a:latin typeface="Courier New"/>
                <a:ea typeface="Courier New"/>
                <a:cs typeface="Courier New"/>
                <a:sym typeface="Courier New"/>
              </a:rPr>
              <a:t>       Dense(</a:t>
            </a:r>
            <a:r>
              <a:rPr lang="fr-FR" sz="850">
                <a:solidFill>
                  <a:srgbClr val="098658"/>
                </a:solidFill>
                <a:highlight>
                  <a:srgbClr val="FFFFFF"/>
                </a:highlight>
                <a:latin typeface="Courier New"/>
                <a:ea typeface="Courier New"/>
                <a:cs typeface="Courier New"/>
                <a:sym typeface="Courier New"/>
              </a:rPr>
              <a:t>16</a:t>
            </a:r>
            <a:r>
              <a:rPr lang="fr-FR" sz="850">
                <a:solidFill>
                  <a:srgbClr val="3B3B3B"/>
                </a:solidFill>
                <a:highlight>
                  <a:srgbClr val="FFFFFF"/>
                </a:highlight>
                <a:latin typeface="Courier New"/>
                <a:ea typeface="Courier New"/>
                <a:cs typeface="Courier New"/>
                <a:sym typeface="Courier New"/>
              </a:rPr>
              <a:t>, </a:t>
            </a:r>
            <a:r>
              <a:rPr lang="fr-FR" sz="850">
                <a:solidFill>
                  <a:srgbClr val="001080"/>
                </a:solidFill>
                <a:highlight>
                  <a:srgbClr val="FFFFFF"/>
                </a:highlight>
                <a:latin typeface="Courier New"/>
                <a:ea typeface="Courier New"/>
                <a:cs typeface="Courier New"/>
                <a:sym typeface="Courier New"/>
              </a:rPr>
              <a:t>activation</a:t>
            </a:r>
            <a:r>
              <a:rPr lang="fr-FR" sz="850">
                <a:solidFill>
                  <a:schemeClr val="dk1"/>
                </a:solidFill>
                <a:highlight>
                  <a:srgbClr val="FFFFFF"/>
                </a:highlight>
                <a:latin typeface="Courier New"/>
                <a:ea typeface="Courier New"/>
                <a:cs typeface="Courier New"/>
                <a:sym typeface="Courier New"/>
              </a:rPr>
              <a:t>=</a:t>
            </a:r>
            <a:r>
              <a:rPr lang="fr-FR" sz="850">
                <a:solidFill>
                  <a:srgbClr val="A31515"/>
                </a:solidFill>
                <a:highlight>
                  <a:srgbClr val="FFFFFF"/>
                </a:highlight>
                <a:latin typeface="Courier New"/>
                <a:ea typeface="Courier New"/>
                <a:cs typeface="Courier New"/>
                <a:sym typeface="Courier New"/>
              </a:rPr>
              <a:t>"relu"</a:t>
            </a:r>
            <a:r>
              <a:rPr lang="fr-FR" sz="850">
                <a:solidFill>
                  <a:srgbClr val="3B3B3B"/>
                </a:solidFill>
                <a:highlight>
                  <a:srgbClr val="FFFFFF"/>
                </a:highlight>
                <a:latin typeface="Courier New"/>
                <a:ea typeface="Courier New"/>
                <a:cs typeface="Courier New"/>
                <a:sym typeface="Courier New"/>
              </a:rPr>
              <a:t>),  </a:t>
            </a:r>
            <a:r>
              <a:rPr lang="fr-FR" sz="850">
                <a:solidFill>
                  <a:srgbClr val="008000"/>
                </a:solidFill>
                <a:highlight>
                  <a:srgbClr val="FFFFFF"/>
                </a:highlight>
                <a:latin typeface="Courier New"/>
                <a:ea typeface="Courier New"/>
                <a:cs typeface="Courier New"/>
                <a:sym typeface="Courier New"/>
              </a:rPr>
              <a:t># Hidden</a:t>
            </a:r>
            <a:endParaRPr sz="85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fr-FR" sz="850">
                <a:solidFill>
                  <a:srgbClr val="3B3B3B"/>
                </a:solidFill>
                <a:highlight>
                  <a:srgbClr val="FFFFFF"/>
                </a:highlight>
                <a:latin typeface="Courier New"/>
                <a:ea typeface="Courier New"/>
                <a:cs typeface="Courier New"/>
                <a:sym typeface="Courier New"/>
              </a:rPr>
              <a:t>       Dense(</a:t>
            </a:r>
            <a:r>
              <a:rPr lang="fr-FR" sz="850">
                <a:solidFill>
                  <a:srgbClr val="098658"/>
                </a:solidFill>
                <a:highlight>
                  <a:srgbClr val="FFFFFF"/>
                </a:highlight>
                <a:latin typeface="Courier New"/>
                <a:ea typeface="Courier New"/>
                <a:cs typeface="Courier New"/>
                <a:sym typeface="Courier New"/>
              </a:rPr>
              <a:t>1</a:t>
            </a:r>
            <a:r>
              <a:rPr lang="fr-FR" sz="850">
                <a:solidFill>
                  <a:srgbClr val="3B3B3B"/>
                </a:solidFill>
                <a:highlight>
                  <a:srgbClr val="FFFFFF"/>
                </a:highlight>
                <a:latin typeface="Courier New"/>
                <a:ea typeface="Courier New"/>
                <a:cs typeface="Courier New"/>
                <a:sym typeface="Courier New"/>
              </a:rPr>
              <a:t>, </a:t>
            </a:r>
            <a:r>
              <a:rPr lang="fr-FR" sz="850">
                <a:solidFill>
                  <a:srgbClr val="001080"/>
                </a:solidFill>
                <a:highlight>
                  <a:srgbClr val="FFFFFF"/>
                </a:highlight>
                <a:latin typeface="Courier New"/>
                <a:ea typeface="Courier New"/>
                <a:cs typeface="Courier New"/>
                <a:sym typeface="Courier New"/>
              </a:rPr>
              <a:t>activation</a:t>
            </a:r>
            <a:r>
              <a:rPr lang="fr-FR" sz="850">
                <a:solidFill>
                  <a:schemeClr val="dk1"/>
                </a:solidFill>
                <a:highlight>
                  <a:srgbClr val="FFFFFF"/>
                </a:highlight>
                <a:latin typeface="Courier New"/>
                <a:ea typeface="Courier New"/>
                <a:cs typeface="Courier New"/>
                <a:sym typeface="Courier New"/>
              </a:rPr>
              <a:t>=</a:t>
            </a:r>
            <a:r>
              <a:rPr lang="fr-FR" sz="850">
                <a:solidFill>
                  <a:srgbClr val="A31515"/>
                </a:solidFill>
                <a:highlight>
                  <a:srgbClr val="FFFFFF"/>
                </a:highlight>
                <a:latin typeface="Courier New"/>
                <a:ea typeface="Courier New"/>
                <a:cs typeface="Courier New"/>
                <a:sym typeface="Courier New"/>
              </a:rPr>
              <a:t>"sigmoid"</a:t>
            </a:r>
            <a:r>
              <a:rPr lang="fr-FR" sz="850">
                <a:solidFill>
                  <a:srgbClr val="3B3B3B"/>
                </a:solidFill>
                <a:highlight>
                  <a:srgbClr val="FFFFFF"/>
                </a:highlight>
                <a:latin typeface="Courier New"/>
                <a:ea typeface="Courier New"/>
                <a:cs typeface="Courier New"/>
                <a:sym typeface="Courier New"/>
              </a:rPr>
              <a:t>),  </a:t>
            </a:r>
            <a:r>
              <a:rPr lang="fr-FR" sz="850">
                <a:solidFill>
                  <a:srgbClr val="008000"/>
                </a:solidFill>
                <a:highlight>
                  <a:srgbClr val="FFFFFF"/>
                </a:highlight>
                <a:latin typeface="Courier New"/>
                <a:ea typeface="Courier New"/>
                <a:cs typeface="Courier New"/>
                <a:sym typeface="Courier New"/>
              </a:rPr>
              <a:t># Output</a:t>
            </a:r>
            <a:r>
              <a:rPr lang="fr-FR" sz="850">
                <a:solidFill>
                  <a:srgbClr val="3B3B3B"/>
                </a:solidFill>
                <a:highlight>
                  <a:srgbClr val="FFFFFF"/>
                </a:highlight>
                <a:latin typeface="Courier New"/>
                <a:ea typeface="Courier New"/>
                <a:cs typeface="Courier New"/>
                <a:sym typeface="Courier New"/>
              </a:rPr>
              <a:t>])</a:t>
            </a:r>
            <a:endParaRPr sz="850">
              <a:solidFill>
                <a:srgbClr val="3B3B3B"/>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fr-FR" sz="850">
                <a:solidFill>
                  <a:srgbClr val="001080"/>
                </a:solidFill>
                <a:highlight>
                  <a:srgbClr val="FFFFFF"/>
                </a:highlight>
                <a:latin typeface="Courier New"/>
                <a:ea typeface="Courier New"/>
                <a:cs typeface="Courier New"/>
                <a:sym typeface="Courier New"/>
              </a:rPr>
              <a:t>model</a:t>
            </a:r>
            <a:r>
              <a:rPr lang="fr-FR" sz="850">
                <a:solidFill>
                  <a:srgbClr val="3B3B3B"/>
                </a:solidFill>
                <a:highlight>
                  <a:srgbClr val="FFFFFF"/>
                </a:highlight>
                <a:latin typeface="Courier New"/>
                <a:ea typeface="Courier New"/>
                <a:cs typeface="Courier New"/>
                <a:sym typeface="Courier New"/>
              </a:rPr>
              <a:t>.compile(</a:t>
            </a:r>
            <a:endParaRPr sz="850">
              <a:solidFill>
                <a:srgbClr val="3B3B3B"/>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fr-FR" sz="850">
                <a:solidFill>
                  <a:srgbClr val="3B3B3B"/>
                </a:solidFill>
                <a:highlight>
                  <a:srgbClr val="FFFFFF"/>
                </a:highlight>
                <a:latin typeface="Courier New"/>
                <a:ea typeface="Courier New"/>
                <a:cs typeface="Courier New"/>
                <a:sym typeface="Courier New"/>
              </a:rPr>
              <a:t>   </a:t>
            </a:r>
            <a:r>
              <a:rPr lang="fr-FR" sz="850">
                <a:solidFill>
                  <a:srgbClr val="001080"/>
                </a:solidFill>
                <a:highlight>
                  <a:srgbClr val="FFFFFF"/>
                </a:highlight>
                <a:latin typeface="Courier New"/>
                <a:ea typeface="Courier New"/>
                <a:cs typeface="Courier New"/>
                <a:sym typeface="Courier New"/>
              </a:rPr>
              <a:t>optimizer</a:t>
            </a:r>
            <a:r>
              <a:rPr lang="fr-FR" sz="850">
                <a:solidFill>
                  <a:schemeClr val="dk1"/>
                </a:solidFill>
                <a:highlight>
                  <a:srgbClr val="FFFFFF"/>
                </a:highlight>
                <a:latin typeface="Courier New"/>
                <a:ea typeface="Courier New"/>
                <a:cs typeface="Courier New"/>
                <a:sym typeface="Courier New"/>
              </a:rPr>
              <a:t>=</a:t>
            </a:r>
            <a:r>
              <a:rPr lang="fr-FR" sz="850">
                <a:solidFill>
                  <a:srgbClr val="3B3B3B"/>
                </a:solidFill>
                <a:highlight>
                  <a:srgbClr val="FFFFFF"/>
                </a:highlight>
                <a:latin typeface="Courier New"/>
                <a:ea typeface="Courier New"/>
                <a:cs typeface="Courier New"/>
                <a:sym typeface="Courier New"/>
              </a:rPr>
              <a:t>Adam(), </a:t>
            </a:r>
            <a:r>
              <a:rPr lang="fr-FR" sz="850">
                <a:solidFill>
                  <a:srgbClr val="001080"/>
                </a:solidFill>
                <a:highlight>
                  <a:srgbClr val="FFFFFF"/>
                </a:highlight>
                <a:latin typeface="Courier New"/>
                <a:ea typeface="Courier New"/>
                <a:cs typeface="Courier New"/>
                <a:sym typeface="Courier New"/>
              </a:rPr>
              <a:t>loss</a:t>
            </a:r>
            <a:r>
              <a:rPr lang="fr-FR" sz="850">
                <a:solidFill>
                  <a:schemeClr val="dk1"/>
                </a:solidFill>
                <a:highlight>
                  <a:srgbClr val="FFFFFF"/>
                </a:highlight>
                <a:latin typeface="Courier New"/>
                <a:ea typeface="Courier New"/>
                <a:cs typeface="Courier New"/>
                <a:sym typeface="Courier New"/>
              </a:rPr>
              <a:t>=</a:t>
            </a:r>
            <a:r>
              <a:rPr lang="fr-FR" sz="850">
                <a:solidFill>
                  <a:srgbClr val="267F99"/>
                </a:solidFill>
                <a:highlight>
                  <a:srgbClr val="FFFFFF"/>
                </a:highlight>
                <a:latin typeface="Courier New"/>
                <a:ea typeface="Courier New"/>
                <a:cs typeface="Courier New"/>
                <a:sym typeface="Courier New"/>
              </a:rPr>
              <a:t>tf</a:t>
            </a:r>
            <a:r>
              <a:rPr lang="fr-FR" sz="850">
                <a:solidFill>
                  <a:srgbClr val="3B3B3B"/>
                </a:solidFill>
                <a:highlight>
                  <a:srgbClr val="FFFFFF"/>
                </a:highlight>
                <a:latin typeface="Courier New"/>
                <a:ea typeface="Courier New"/>
                <a:cs typeface="Courier New"/>
                <a:sym typeface="Courier New"/>
              </a:rPr>
              <a:t>.keras.losses.BinaryCrossentropy(), </a:t>
            </a:r>
            <a:r>
              <a:rPr lang="fr-FR" sz="850">
                <a:solidFill>
                  <a:srgbClr val="001080"/>
                </a:solidFill>
                <a:highlight>
                  <a:srgbClr val="FFFFFF"/>
                </a:highlight>
                <a:latin typeface="Courier New"/>
                <a:ea typeface="Courier New"/>
                <a:cs typeface="Courier New"/>
                <a:sym typeface="Courier New"/>
              </a:rPr>
              <a:t>metrics</a:t>
            </a:r>
            <a:r>
              <a:rPr lang="fr-FR" sz="850">
                <a:solidFill>
                  <a:schemeClr val="dk1"/>
                </a:solidFill>
                <a:highlight>
                  <a:srgbClr val="FFFFFF"/>
                </a:highlight>
                <a:latin typeface="Courier New"/>
                <a:ea typeface="Courier New"/>
                <a:cs typeface="Courier New"/>
                <a:sym typeface="Courier New"/>
              </a:rPr>
              <a:t>=</a:t>
            </a:r>
            <a:r>
              <a:rPr lang="fr-FR" sz="850">
                <a:solidFill>
                  <a:srgbClr val="3B3B3B"/>
                </a:solidFill>
                <a:highlight>
                  <a:srgbClr val="FFFFFF"/>
                </a:highlight>
                <a:latin typeface="Courier New"/>
                <a:ea typeface="Courier New"/>
                <a:cs typeface="Courier New"/>
                <a:sym typeface="Courier New"/>
              </a:rPr>
              <a:t>[</a:t>
            </a:r>
            <a:r>
              <a:rPr lang="fr-FR" sz="850">
                <a:solidFill>
                  <a:srgbClr val="A31515"/>
                </a:solidFill>
                <a:highlight>
                  <a:srgbClr val="FFFFFF"/>
                </a:highlight>
                <a:latin typeface="Courier New"/>
                <a:ea typeface="Courier New"/>
                <a:cs typeface="Courier New"/>
                <a:sym typeface="Courier New"/>
              </a:rPr>
              <a:t>"accuracy"</a:t>
            </a:r>
            <a:r>
              <a:rPr lang="fr-FR" sz="850">
                <a:solidFill>
                  <a:srgbClr val="3B3B3B"/>
                </a:solidFill>
                <a:highlight>
                  <a:srgbClr val="FFFFFF"/>
                </a:highlight>
                <a:latin typeface="Courier New"/>
                <a:ea typeface="Courier New"/>
                <a:cs typeface="Courier New"/>
                <a:sym typeface="Courier New"/>
              </a:rPr>
              <a:t>])</a:t>
            </a:r>
            <a:endParaRPr sz="850">
              <a:solidFill>
                <a:srgbClr val="3B3B3B"/>
              </a:solidFill>
              <a:highlight>
                <a:srgbClr val="FFFFFF"/>
              </a:highlight>
              <a:latin typeface="Courier New"/>
              <a:ea typeface="Courier New"/>
              <a:cs typeface="Courier New"/>
              <a:sym typeface="Courier New"/>
            </a:endParaRPr>
          </a:p>
          <a:p>
            <a:pPr indent="-101600" lvl="0" marL="228600" rtl="0" algn="l">
              <a:lnSpc>
                <a:spcPct val="110000"/>
              </a:lnSpc>
              <a:spcBef>
                <a:spcPts val="0"/>
              </a:spcBef>
              <a:spcAft>
                <a:spcPts val="0"/>
              </a:spcAft>
              <a:buSzPts val="2000"/>
              <a:buNone/>
            </a:pPr>
            <a:r>
              <a:rPr lang="fr-FR"/>
              <a:t>Trained on 20 epochs</a:t>
            </a:r>
            <a:endParaRPr/>
          </a:p>
          <a:p>
            <a:pPr indent="-101600" lvl="0" marL="228600" rtl="0" algn="l">
              <a:lnSpc>
                <a:spcPct val="110000"/>
              </a:lnSpc>
              <a:spcBef>
                <a:spcPts val="0"/>
              </a:spcBef>
              <a:spcAft>
                <a:spcPts val="0"/>
              </a:spcAft>
              <a:buSzPts val="2000"/>
              <a:buNone/>
            </a:pPr>
            <a:r>
              <a:rPr lang="fr-FR" sz="850">
                <a:solidFill>
                  <a:srgbClr val="3B3B3B"/>
                </a:solidFill>
                <a:latin typeface="Courier New"/>
                <a:ea typeface="Courier New"/>
                <a:cs typeface="Courier New"/>
                <a:sym typeface="Courier New"/>
              </a:rPr>
              <a:t>Epoch 20/20</a:t>
            </a:r>
            <a:endParaRPr sz="850">
              <a:solidFill>
                <a:srgbClr val="3B3B3B"/>
              </a:solidFill>
              <a:latin typeface="Courier New"/>
              <a:ea typeface="Courier New"/>
              <a:cs typeface="Courier New"/>
              <a:sym typeface="Courier New"/>
            </a:endParaRPr>
          </a:p>
          <a:p>
            <a:pPr indent="-101600" lvl="0" marL="228600" rtl="0" algn="l">
              <a:lnSpc>
                <a:spcPct val="110000"/>
              </a:lnSpc>
              <a:spcBef>
                <a:spcPts val="0"/>
              </a:spcBef>
              <a:spcAft>
                <a:spcPts val="0"/>
              </a:spcAft>
              <a:buSzPts val="2000"/>
              <a:buNone/>
            </a:pPr>
            <a:r>
              <a:rPr b="1" lang="fr-FR" sz="850">
                <a:solidFill>
                  <a:srgbClr val="3B3B3B"/>
                </a:solidFill>
                <a:latin typeface="Courier New"/>
                <a:ea typeface="Courier New"/>
                <a:cs typeface="Courier New"/>
                <a:sym typeface="Courier New"/>
              </a:rPr>
              <a:t>698/698</a:t>
            </a:r>
            <a:r>
              <a:rPr lang="fr-FR" sz="850">
                <a:solidFill>
                  <a:srgbClr val="3B3B3B"/>
                </a:solidFill>
                <a:latin typeface="Courier New"/>
                <a:ea typeface="Courier New"/>
                <a:cs typeface="Courier New"/>
                <a:sym typeface="Courier New"/>
              </a:rPr>
              <a:t> </a:t>
            </a:r>
            <a:r>
              <a:rPr lang="fr-FR" sz="850">
                <a:solidFill>
                  <a:schemeClr val="dk1"/>
                </a:solidFill>
                <a:latin typeface="Courier New"/>
                <a:ea typeface="Courier New"/>
                <a:cs typeface="Courier New"/>
                <a:sym typeface="Courier New"/>
              </a:rPr>
              <a:t>━━━━━━━━━━━━━━━━━━━━</a:t>
            </a:r>
            <a:r>
              <a:rPr lang="fr-FR" sz="850">
                <a:solidFill>
                  <a:srgbClr val="3B3B3B"/>
                </a:solidFill>
                <a:latin typeface="Courier New"/>
                <a:ea typeface="Courier New"/>
                <a:cs typeface="Courier New"/>
                <a:sym typeface="Courier New"/>
              </a:rPr>
              <a:t> </a:t>
            </a:r>
            <a:r>
              <a:rPr b="1" lang="fr-FR" sz="850">
                <a:solidFill>
                  <a:srgbClr val="3B3B3B"/>
                </a:solidFill>
                <a:latin typeface="Courier New"/>
                <a:ea typeface="Courier New"/>
                <a:cs typeface="Courier New"/>
                <a:sym typeface="Courier New"/>
              </a:rPr>
              <a:t>1s</a:t>
            </a:r>
            <a:r>
              <a:rPr lang="fr-FR" sz="850">
                <a:solidFill>
                  <a:srgbClr val="3B3B3B"/>
                </a:solidFill>
                <a:latin typeface="Courier New"/>
                <a:ea typeface="Courier New"/>
                <a:cs typeface="Courier New"/>
                <a:sym typeface="Courier New"/>
              </a:rPr>
              <a:t> 777us/step - accuracy: 0.8203 - loss: 0.3609</a:t>
            </a:r>
            <a:endParaRPr sz="850">
              <a:solidFill>
                <a:srgbClr val="3B3B3B"/>
              </a:solidFill>
              <a:latin typeface="Courier New"/>
              <a:ea typeface="Courier New"/>
              <a:cs typeface="Courier New"/>
              <a:sym typeface="Courier New"/>
            </a:endParaRPr>
          </a:p>
          <a:p>
            <a:pPr indent="-101600" lvl="0" marL="228600" rtl="0" algn="l">
              <a:lnSpc>
                <a:spcPct val="110000"/>
              </a:lnSpc>
              <a:spcBef>
                <a:spcPts val="0"/>
              </a:spcBef>
              <a:spcAft>
                <a:spcPts val="0"/>
              </a:spcAft>
              <a:buSzPts val="2000"/>
              <a:buNone/>
            </a:pPr>
            <a:r>
              <a:rPr b="1" lang="fr-FR" sz="850">
                <a:solidFill>
                  <a:srgbClr val="3B3B3B"/>
                </a:solidFill>
                <a:latin typeface="Courier New"/>
                <a:ea typeface="Courier New"/>
                <a:cs typeface="Courier New"/>
                <a:sym typeface="Courier New"/>
              </a:rPr>
              <a:t>175/175</a:t>
            </a:r>
            <a:r>
              <a:rPr lang="fr-FR" sz="850">
                <a:solidFill>
                  <a:srgbClr val="3B3B3B"/>
                </a:solidFill>
                <a:latin typeface="Courier New"/>
                <a:ea typeface="Courier New"/>
                <a:cs typeface="Courier New"/>
                <a:sym typeface="Courier New"/>
              </a:rPr>
              <a:t> </a:t>
            </a:r>
            <a:r>
              <a:rPr lang="fr-FR" sz="850">
                <a:solidFill>
                  <a:schemeClr val="dk1"/>
                </a:solidFill>
                <a:latin typeface="Courier New"/>
                <a:ea typeface="Courier New"/>
                <a:cs typeface="Courier New"/>
                <a:sym typeface="Courier New"/>
              </a:rPr>
              <a:t>━━━━━━━━━━━━━━━━━━━━</a:t>
            </a:r>
            <a:r>
              <a:rPr lang="fr-FR" sz="850">
                <a:solidFill>
                  <a:srgbClr val="3B3B3B"/>
                </a:solidFill>
                <a:latin typeface="Courier New"/>
                <a:ea typeface="Courier New"/>
                <a:cs typeface="Courier New"/>
                <a:sym typeface="Courier New"/>
              </a:rPr>
              <a:t> </a:t>
            </a:r>
            <a:r>
              <a:rPr b="1" lang="fr-FR" sz="850">
                <a:solidFill>
                  <a:srgbClr val="3B3B3B"/>
                </a:solidFill>
                <a:latin typeface="Courier New"/>
                <a:ea typeface="Courier New"/>
                <a:cs typeface="Courier New"/>
                <a:sym typeface="Courier New"/>
              </a:rPr>
              <a:t>0s</a:t>
            </a:r>
            <a:r>
              <a:rPr lang="fr-FR" sz="850">
                <a:solidFill>
                  <a:srgbClr val="3B3B3B"/>
                </a:solidFill>
                <a:latin typeface="Courier New"/>
                <a:ea typeface="Courier New"/>
                <a:cs typeface="Courier New"/>
                <a:sym typeface="Courier New"/>
              </a:rPr>
              <a:t> 606us/step - accuracy: 0.8025 - loss: 0.3791</a:t>
            </a:r>
            <a:endParaRPr sz="850">
              <a:solidFill>
                <a:srgbClr val="3B3B3B"/>
              </a:solidFill>
              <a:latin typeface="Courier New"/>
              <a:ea typeface="Courier New"/>
              <a:cs typeface="Courier New"/>
              <a:sym typeface="Courier New"/>
            </a:endParaRPr>
          </a:p>
          <a:p>
            <a:pPr indent="-101600" lvl="0" marL="228600" rtl="0" algn="l">
              <a:lnSpc>
                <a:spcPct val="110000"/>
              </a:lnSpc>
              <a:spcBef>
                <a:spcPts val="0"/>
              </a:spcBef>
              <a:spcAft>
                <a:spcPts val="0"/>
              </a:spcAft>
              <a:buSzPts val="2000"/>
              <a:buNone/>
            </a:pPr>
            <a:r>
              <a:rPr lang="fr-FR" sz="850">
                <a:solidFill>
                  <a:srgbClr val="3B3B3B"/>
                </a:solidFill>
                <a:latin typeface="Courier New"/>
                <a:ea typeface="Courier New"/>
                <a:cs typeface="Courier New"/>
                <a:sym typeface="Courier New"/>
              </a:rPr>
              <a:t>Model performances: loss=0.392 accuracy=0.801</a:t>
            </a:r>
            <a:endParaRPr sz="850">
              <a:solidFill>
                <a:srgbClr val="3B3B3B"/>
              </a:solidFill>
              <a:latin typeface="Courier New"/>
              <a:ea typeface="Courier New"/>
              <a:cs typeface="Courier New"/>
              <a:sym typeface="Courier New"/>
            </a:endParaRPr>
          </a:p>
          <a:p>
            <a:pPr indent="-101600" lvl="0" marL="228600" rtl="0" algn="l">
              <a:spcBef>
                <a:spcPts val="0"/>
              </a:spcBef>
              <a:spcAft>
                <a:spcPts val="0"/>
              </a:spcAft>
              <a:buClr>
                <a:schemeClr val="dk1"/>
              </a:buClr>
              <a:buSzPts val="2000"/>
              <a:buFont typeface="Arial"/>
              <a:buNone/>
            </a:pPr>
            <a:r>
              <a:rPr lang="fr-FR"/>
              <a:t>Reached accuracy of 0.80 !!!</a:t>
            </a:r>
            <a:endParaRPr sz="850">
              <a:solidFill>
                <a:srgbClr val="3B3B3B"/>
              </a:solidFill>
              <a:latin typeface="Courier New"/>
              <a:ea typeface="Courier New"/>
              <a:cs typeface="Courier New"/>
              <a:sym typeface="Courier New"/>
            </a:endParaRPr>
          </a:p>
        </p:txBody>
      </p:sp>
      <p:pic>
        <p:nvPicPr>
          <p:cNvPr id="199" name="Google Shape;199;p6"/>
          <p:cNvPicPr preferRelativeResize="0"/>
          <p:nvPr/>
        </p:nvPicPr>
        <p:blipFill>
          <a:blip r:embed="rId4">
            <a:alphaModFix/>
          </a:blip>
          <a:stretch>
            <a:fillRect/>
          </a:stretch>
        </p:blipFill>
        <p:spPr>
          <a:xfrm>
            <a:off x="4127700" y="1368850"/>
            <a:ext cx="2865175" cy="1834276"/>
          </a:xfrm>
          <a:prstGeom prst="rect">
            <a:avLst/>
          </a:prstGeom>
          <a:noFill/>
          <a:ln>
            <a:noFill/>
          </a:ln>
        </p:spPr>
      </p:pic>
      <p:pic>
        <p:nvPicPr>
          <p:cNvPr id="200" name="Google Shape;200;p6"/>
          <p:cNvPicPr preferRelativeResize="0"/>
          <p:nvPr/>
        </p:nvPicPr>
        <p:blipFill>
          <a:blip r:embed="rId5">
            <a:alphaModFix/>
          </a:blip>
          <a:stretch>
            <a:fillRect/>
          </a:stretch>
        </p:blipFill>
        <p:spPr>
          <a:xfrm>
            <a:off x="3179376" y="1261976"/>
            <a:ext cx="612550" cy="612550"/>
          </a:xfrm>
          <a:prstGeom prst="rect">
            <a:avLst/>
          </a:prstGeom>
          <a:noFill/>
          <a:ln>
            <a:noFill/>
          </a:ln>
        </p:spPr>
      </p:pic>
      <p:cxnSp>
        <p:nvCxnSpPr>
          <p:cNvPr id="201" name="Google Shape;201;p6"/>
          <p:cNvCxnSpPr/>
          <p:nvPr/>
        </p:nvCxnSpPr>
        <p:spPr>
          <a:xfrm>
            <a:off x="6992875" y="1672900"/>
            <a:ext cx="0" cy="4580700"/>
          </a:xfrm>
          <a:prstGeom prst="straightConnector1">
            <a:avLst/>
          </a:prstGeom>
          <a:noFill/>
          <a:ln cap="flat" cmpd="sng" w="9525">
            <a:solidFill>
              <a:schemeClr val="dk2"/>
            </a:solidFill>
            <a:prstDash val="solid"/>
            <a:round/>
            <a:headEnd len="med" w="med" type="none"/>
            <a:tailEnd len="med" w="med" type="none"/>
          </a:ln>
        </p:spPr>
      </p:cxnSp>
      <p:sp>
        <p:nvSpPr>
          <p:cNvPr id="202" name="Google Shape;202;p6"/>
          <p:cNvSpPr txBox="1"/>
          <p:nvPr/>
        </p:nvSpPr>
        <p:spPr>
          <a:xfrm>
            <a:off x="1094825" y="4510700"/>
            <a:ext cx="5688600" cy="17829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700"/>
              </a:spcBef>
              <a:spcAft>
                <a:spcPts val="0"/>
              </a:spcAft>
              <a:buClr>
                <a:schemeClr val="dk1"/>
              </a:buClr>
              <a:buSzPts val="2000"/>
              <a:buFont typeface="Arial"/>
              <a:buNone/>
            </a:pPr>
            <a:r>
              <a:rPr i="1" lang="fr-FR" sz="1000">
                <a:solidFill>
                  <a:srgbClr val="595959"/>
                </a:solidFill>
                <a:latin typeface="Gill Sans"/>
                <a:ea typeface="Gill Sans"/>
                <a:cs typeface="Gill Sans"/>
                <a:sym typeface="Gill Sans"/>
              </a:rPr>
              <a:t>In the real world : </a:t>
            </a:r>
            <a:endParaRPr i="1" sz="1000">
              <a:solidFill>
                <a:srgbClr val="595959"/>
              </a:solidFill>
              <a:latin typeface="Gill Sans"/>
              <a:ea typeface="Gill Sans"/>
              <a:cs typeface="Gill Sans"/>
              <a:sym typeface="Gill Sans"/>
            </a:endParaRPr>
          </a:p>
          <a:p>
            <a:pPr indent="-279400" lvl="0" marL="457200" rtl="0" algn="l">
              <a:lnSpc>
                <a:spcPct val="110000"/>
              </a:lnSpc>
              <a:spcBef>
                <a:spcPts val="700"/>
              </a:spcBef>
              <a:spcAft>
                <a:spcPts val="0"/>
              </a:spcAft>
              <a:buClr>
                <a:schemeClr val="dk2"/>
              </a:buClr>
              <a:buSzPts val="800"/>
              <a:buChar char="-"/>
            </a:pPr>
            <a:r>
              <a:rPr i="1" lang="fr-FR" sz="1000">
                <a:solidFill>
                  <a:srgbClr val="595959"/>
                </a:solidFill>
                <a:latin typeface="Gill Sans"/>
                <a:ea typeface="Gill Sans"/>
                <a:cs typeface="Gill Sans"/>
                <a:sym typeface="Gill Sans"/>
              </a:rPr>
              <a:t>The more first serves in made by a player, the more chances of winning a match. In fact, a first serve in gives the player the chance to dictate the point and win it. High percentage of first serve is key to victory in tennis. </a:t>
            </a:r>
            <a:endParaRPr i="1" sz="1000">
              <a:solidFill>
                <a:srgbClr val="595959"/>
              </a:solidFill>
              <a:latin typeface="Gill Sans"/>
              <a:ea typeface="Gill Sans"/>
              <a:cs typeface="Gill Sans"/>
              <a:sym typeface="Gill Sans"/>
            </a:endParaRPr>
          </a:p>
          <a:p>
            <a:pPr indent="-279400" lvl="0" marL="457200" rtl="0" algn="l">
              <a:lnSpc>
                <a:spcPct val="110000"/>
              </a:lnSpc>
              <a:spcBef>
                <a:spcPts val="0"/>
              </a:spcBef>
              <a:spcAft>
                <a:spcPts val="0"/>
              </a:spcAft>
              <a:buClr>
                <a:schemeClr val="dk2"/>
              </a:buClr>
              <a:buSzPts val="800"/>
              <a:buChar char="-"/>
            </a:pPr>
            <a:r>
              <a:rPr i="1" lang="fr-FR" sz="1000">
                <a:solidFill>
                  <a:srgbClr val="595959"/>
                </a:solidFill>
                <a:latin typeface="Gill Sans"/>
                <a:ea typeface="Gill Sans"/>
                <a:cs typeface="Gill Sans"/>
                <a:sym typeface="Gill Sans"/>
              </a:rPr>
              <a:t>The more break points a player faces, the more likely they are to lose their serve, which in turn increases their chances of losing the match.</a:t>
            </a:r>
            <a:endParaRPr i="1" sz="1000">
              <a:solidFill>
                <a:srgbClr val="595959"/>
              </a:solidFill>
              <a:latin typeface="Gill Sans"/>
              <a:ea typeface="Gill Sans"/>
              <a:cs typeface="Gill Sans"/>
              <a:sym typeface="Gill Sans"/>
            </a:endParaRPr>
          </a:p>
          <a:p>
            <a:pPr indent="-279400" lvl="0" marL="457200" rtl="0" algn="l">
              <a:lnSpc>
                <a:spcPct val="110000"/>
              </a:lnSpc>
              <a:spcBef>
                <a:spcPts val="0"/>
              </a:spcBef>
              <a:spcAft>
                <a:spcPts val="0"/>
              </a:spcAft>
              <a:buClr>
                <a:schemeClr val="dk2"/>
              </a:buClr>
              <a:buSzPts val="800"/>
              <a:buChar char="-"/>
            </a:pPr>
            <a:r>
              <a:rPr i="1" lang="fr-FR" sz="1000">
                <a:solidFill>
                  <a:srgbClr val="595959"/>
                </a:solidFill>
                <a:latin typeface="Gill Sans"/>
                <a:ea typeface="Gill Sans"/>
                <a:cs typeface="Gill Sans"/>
                <a:sym typeface="Gill Sans"/>
              </a:rPr>
              <a:t>On the contrary the variables about the surface or the trourney have a very thin impact on the model. Of course, there are exceptions, such as Rafael Nadal, whose performance is significantly influenced by the playing surface, particularly clay and Roland Garros, where he excels.</a:t>
            </a:r>
            <a:endParaRPr i="1" sz="1000">
              <a:solidFill>
                <a:srgbClr val="595959"/>
              </a:solidFill>
              <a:latin typeface="Gill Sans"/>
              <a:ea typeface="Gill Sans"/>
              <a:cs typeface="Gill Sans"/>
              <a:sym typeface="Gill Sans"/>
            </a:endParaRPr>
          </a:p>
        </p:txBody>
      </p:sp>
      <p:sp>
        <p:nvSpPr>
          <p:cNvPr id="203" name="Google Shape;203;p6"/>
          <p:cNvSpPr txBox="1"/>
          <p:nvPr/>
        </p:nvSpPr>
        <p:spPr>
          <a:xfrm>
            <a:off x="1094825" y="3310750"/>
            <a:ext cx="5688600" cy="12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a:solidFill>
                  <a:srgbClr val="595959"/>
                </a:solidFill>
                <a:latin typeface="Gill Sans"/>
                <a:ea typeface="Gill Sans"/>
                <a:cs typeface="Gill Sans"/>
                <a:sym typeface="Gill Sans"/>
              </a:rPr>
              <a:t>⇒ A new </a:t>
            </a:r>
            <a:r>
              <a:rPr b="1" lang="fr-FR">
                <a:solidFill>
                  <a:srgbClr val="595959"/>
                </a:solidFill>
                <a:latin typeface="Gill Sans"/>
                <a:ea typeface="Gill Sans"/>
                <a:cs typeface="Gill Sans"/>
                <a:sym typeface="Gill Sans"/>
              </a:rPr>
              <a:t>LogisticRegression</a:t>
            </a:r>
            <a:r>
              <a:rPr lang="fr-FR">
                <a:solidFill>
                  <a:srgbClr val="595959"/>
                </a:solidFill>
                <a:latin typeface="Gill Sans"/>
                <a:ea typeface="Gill Sans"/>
                <a:cs typeface="Gill Sans"/>
                <a:sym typeface="Gill Sans"/>
              </a:rPr>
              <a:t> model, trained with only the </a:t>
            </a:r>
            <a:r>
              <a:rPr b="1" lang="fr-FR">
                <a:solidFill>
                  <a:srgbClr val="595959"/>
                </a:solidFill>
                <a:latin typeface="Gill Sans"/>
                <a:ea typeface="Gill Sans"/>
                <a:cs typeface="Gill Sans"/>
                <a:sym typeface="Gill Sans"/>
              </a:rPr>
              <a:t>7 most important features</a:t>
            </a:r>
            <a:r>
              <a:rPr lang="fr-FR">
                <a:solidFill>
                  <a:srgbClr val="595959"/>
                </a:solidFill>
                <a:latin typeface="Gill Sans"/>
                <a:ea typeface="Gill Sans"/>
                <a:cs typeface="Gill Sans"/>
                <a:sym typeface="Gill Sans"/>
              </a:rPr>
              <a:t> get around the same results that the one using the 36 </a:t>
            </a:r>
            <a:r>
              <a:rPr lang="fr-FR">
                <a:solidFill>
                  <a:srgbClr val="595959"/>
                </a:solidFill>
                <a:latin typeface="Gill Sans"/>
                <a:ea typeface="Gill Sans"/>
                <a:cs typeface="Gill Sans"/>
                <a:sym typeface="Gill Sans"/>
              </a:rPr>
              <a:t>initial</a:t>
            </a:r>
            <a:r>
              <a:rPr lang="fr-FR">
                <a:solidFill>
                  <a:srgbClr val="595959"/>
                </a:solidFill>
                <a:latin typeface="Gill Sans"/>
                <a:ea typeface="Gill Sans"/>
                <a:cs typeface="Gill Sans"/>
                <a:sym typeface="Gill Sans"/>
              </a:rPr>
              <a:t> features. </a:t>
            </a:r>
            <a:r>
              <a:rPr b="1" lang="fr-FR">
                <a:solidFill>
                  <a:srgbClr val="595959"/>
                </a:solidFill>
                <a:latin typeface="Gill Sans"/>
                <a:ea typeface="Gill Sans"/>
                <a:cs typeface="Gill Sans"/>
                <a:sym typeface="Gill Sans"/>
              </a:rPr>
              <a:t>This model will be lighter and quicker for real life use.</a:t>
            </a:r>
            <a:endParaRPr b="1">
              <a:solidFill>
                <a:srgbClr val="595959"/>
              </a:solidFill>
              <a:latin typeface="Gill Sans"/>
              <a:ea typeface="Gill Sans"/>
              <a:cs typeface="Gill Sans"/>
              <a:sym typeface="Gill Sans"/>
            </a:endParaRPr>
          </a:p>
          <a:p>
            <a:pPr indent="457200" lvl="0" marL="0" rtl="0" algn="l">
              <a:spcBef>
                <a:spcPts val="0"/>
              </a:spcBef>
              <a:spcAft>
                <a:spcPts val="0"/>
              </a:spcAft>
              <a:buNone/>
            </a:pPr>
            <a:r>
              <a:rPr lang="fr-FR" sz="850">
                <a:solidFill>
                  <a:srgbClr val="3B3B3B"/>
                </a:solidFill>
                <a:latin typeface="Courier New"/>
                <a:ea typeface="Courier New"/>
                <a:cs typeface="Courier New"/>
                <a:sym typeface="Courier New"/>
              </a:rPr>
              <a:t>accuracy= 0.801</a:t>
            </a:r>
            <a:endParaRPr sz="850">
              <a:solidFill>
                <a:srgbClr val="3B3B3B"/>
              </a:solidFill>
              <a:latin typeface="Courier New"/>
              <a:ea typeface="Courier New"/>
              <a:cs typeface="Courier New"/>
              <a:sym typeface="Courier New"/>
            </a:endParaRPr>
          </a:p>
          <a:p>
            <a:pPr indent="457200" lvl="0" marL="0" rtl="0" algn="l">
              <a:spcBef>
                <a:spcPts val="0"/>
              </a:spcBef>
              <a:spcAft>
                <a:spcPts val="0"/>
              </a:spcAft>
              <a:buNone/>
            </a:pPr>
            <a:r>
              <a:rPr lang="fr-FR" sz="850">
                <a:solidFill>
                  <a:srgbClr val="3B3B3B"/>
                </a:solidFill>
                <a:latin typeface="Courier New"/>
                <a:ea typeface="Courier New"/>
                <a:cs typeface="Courier New"/>
                <a:sym typeface="Courier New"/>
              </a:rPr>
              <a:t>f1_score= 0.788</a:t>
            </a:r>
            <a:endParaRPr>
              <a:solidFill>
                <a:srgbClr val="595959"/>
              </a:solidFill>
              <a:latin typeface="Gill Sans"/>
              <a:ea typeface="Gill Sans"/>
              <a:cs typeface="Gill Sans"/>
              <a:sym typeface="Gill Sans"/>
            </a:endParaRPr>
          </a:p>
          <a:p>
            <a:pPr indent="0" lvl="0" marL="0" rtl="0" algn="l">
              <a:spcBef>
                <a:spcPts val="0"/>
              </a:spcBef>
              <a:spcAft>
                <a:spcPts val="0"/>
              </a:spcAft>
              <a:buNone/>
            </a:pPr>
            <a:r>
              <a:t/>
            </a:r>
            <a:endParaRPr>
              <a:solidFill>
                <a:srgbClr val="595959"/>
              </a:solidFill>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dge">
  <a:themeElements>
    <a:clrScheme name="Badge">
      <a:dk1>
        <a:srgbClr val="000000"/>
      </a:dk1>
      <a:lt1>
        <a:srgbClr val="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2024-08-29T19:18:42Z</dcterms:created>
  <dc:creator>Tristan WADDINGTON</dc:creator>
</cp:coreProperties>
</file>