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0" r:id="rId1"/>
  </p:sldMasterIdLst>
  <p:notesMasterIdLst>
    <p:notesMasterId r:id="rId11"/>
  </p:notesMasterIdLst>
  <p:sldIdLst>
    <p:sldId id="290" r:id="rId2"/>
    <p:sldId id="296" r:id="rId3"/>
    <p:sldId id="302" r:id="rId4"/>
    <p:sldId id="303" r:id="rId5"/>
    <p:sldId id="305" r:id="rId6"/>
    <p:sldId id="307" r:id="rId7"/>
    <p:sldId id="308" r:id="rId8"/>
    <p:sldId id="306" r:id="rId9"/>
    <p:sldId id="284" r:id="rId10"/>
  </p:sldIdLst>
  <p:sldSz cx="50800000" cy="28575000"/>
  <p:notesSz cx="7010400" cy="9296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5"/>
    <p:restoredTop sz="87298" autoAdjust="0"/>
  </p:normalViewPr>
  <p:slideViewPr>
    <p:cSldViewPr snapToGrid="0" snapToObjects="1">
      <p:cViewPr varScale="1">
        <p:scale>
          <a:sx n="16" d="100"/>
          <a:sy n="16" d="100"/>
        </p:scale>
        <p:origin x="70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07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4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2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58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10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0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89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5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2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6954" y="4676513"/>
            <a:ext cx="37506092" cy="9948333"/>
          </a:xfrm>
        </p:spPr>
        <p:txBody>
          <a:bodyPr anchor="b">
            <a:normAutofit/>
          </a:bodyPr>
          <a:lstStyle>
            <a:lvl1pPr algn="ctr">
              <a:defRPr sz="2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6954" y="15008492"/>
            <a:ext cx="37506092" cy="6899008"/>
          </a:xfrm>
        </p:spPr>
        <p:txBody>
          <a:bodyPr/>
          <a:lstStyle>
            <a:lvl1pPr marL="0" indent="0" algn="ctr">
              <a:buNone/>
              <a:defRPr sz="10000"/>
            </a:lvl1pPr>
            <a:lvl2pPr marL="1905015" indent="0" algn="ctr">
              <a:buNone/>
              <a:defRPr sz="8333"/>
            </a:lvl2pPr>
            <a:lvl3pPr marL="3810030" indent="0" algn="ctr">
              <a:buNone/>
              <a:defRPr sz="7500"/>
            </a:lvl3pPr>
            <a:lvl4pPr marL="5715046" indent="0" algn="ctr">
              <a:buNone/>
              <a:defRPr sz="6667"/>
            </a:lvl4pPr>
            <a:lvl5pPr marL="7620061" indent="0" algn="ctr">
              <a:buNone/>
              <a:defRPr sz="6667"/>
            </a:lvl5pPr>
            <a:lvl6pPr marL="9525076" indent="0" algn="ctr">
              <a:buNone/>
              <a:defRPr sz="6667"/>
            </a:lvl6pPr>
            <a:lvl7pPr marL="11430091" indent="0" algn="ctr">
              <a:buNone/>
              <a:defRPr sz="6667"/>
            </a:lvl7pPr>
            <a:lvl8pPr marL="13335107" indent="0" algn="ctr">
              <a:buNone/>
              <a:defRPr sz="6667"/>
            </a:lvl8pPr>
            <a:lvl9pPr marL="15240122" indent="0" algn="ctr">
              <a:buNone/>
              <a:defRPr sz="6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FABB-C590-CA4E-9D4F-371A7D2A5A79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9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525" y="17872386"/>
            <a:ext cx="43198183" cy="3413979"/>
          </a:xfrm>
        </p:spPr>
        <p:txBody>
          <a:bodyPr anchor="b">
            <a:normAutofit/>
          </a:bodyPr>
          <a:lstStyle>
            <a:lvl1pPr>
              <a:defRPr sz="11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7525" y="2588840"/>
            <a:ext cx="43198183" cy="1408222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13333"/>
            </a:lvl1pPr>
            <a:lvl2pPr marL="1905015" indent="0">
              <a:buNone/>
              <a:defRPr sz="11667"/>
            </a:lvl2pPr>
            <a:lvl3pPr marL="3810030" indent="0">
              <a:buNone/>
              <a:defRPr sz="10000"/>
            </a:lvl3pPr>
            <a:lvl4pPr marL="5715046" indent="0">
              <a:buNone/>
              <a:defRPr sz="8333"/>
            </a:lvl4pPr>
            <a:lvl5pPr marL="7620061" indent="0">
              <a:buNone/>
              <a:defRPr sz="8333"/>
            </a:lvl5pPr>
            <a:lvl6pPr marL="9525076" indent="0">
              <a:buNone/>
              <a:defRPr sz="8333"/>
            </a:lvl6pPr>
            <a:lvl7pPr marL="11430091" indent="0">
              <a:buNone/>
              <a:defRPr sz="8333"/>
            </a:lvl7pPr>
            <a:lvl8pPr marL="13335107" indent="0">
              <a:buNone/>
              <a:defRPr sz="8333"/>
            </a:lvl8pPr>
            <a:lvl9pPr marL="15240122" indent="0">
              <a:buNone/>
              <a:defRPr sz="83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7479" y="21286367"/>
            <a:ext cx="43191658" cy="2843633"/>
          </a:xfrm>
        </p:spPr>
        <p:txBody>
          <a:bodyPr>
            <a:normAutofit/>
          </a:bodyPr>
          <a:lstStyle>
            <a:lvl1pPr marL="0" indent="0" algn="ctr">
              <a:buNone/>
              <a:defRPr sz="7500"/>
            </a:lvl1pPr>
            <a:lvl2pPr marL="1905015" indent="0">
              <a:buNone/>
              <a:defRPr sz="5833"/>
            </a:lvl2pPr>
            <a:lvl3pPr marL="3810030" indent="0">
              <a:buNone/>
              <a:defRPr sz="5000"/>
            </a:lvl3pPr>
            <a:lvl4pPr marL="5715046" indent="0">
              <a:buNone/>
              <a:defRPr sz="4167"/>
            </a:lvl4pPr>
            <a:lvl5pPr marL="7620061" indent="0">
              <a:buNone/>
              <a:defRPr sz="4167"/>
            </a:lvl5pPr>
            <a:lvl6pPr marL="9525076" indent="0">
              <a:buNone/>
              <a:defRPr sz="4167"/>
            </a:lvl6pPr>
            <a:lvl7pPr marL="11430091" indent="0">
              <a:buNone/>
              <a:defRPr sz="4167"/>
            </a:lvl7pPr>
            <a:lvl8pPr marL="13335107" indent="0">
              <a:buNone/>
              <a:defRPr sz="4167"/>
            </a:lvl8pPr>
            <a:lvl9pPr marL="15240122" indent="0">
              <a:buNone/>
              <a:defRPr sz="4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9458-1E8D-F747-8623-1899CCBFA94D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2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479" y="2540002"/>
            <a:ext cx="43140675" cy="14270246"/>
          </a:xfrm>
        </p:spPr>
        <p:txBody>
          <a:bodyPr anchor="ctr"/>
          <a:lstStyle>
            <a:lvl1pPr>
              <a:defRPr sz="1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7481" y="17520084"/>
            <a:ext cx="43140671" cy="6634108"/>
          </a:xfrm>
        </p:spPr>
        <p:txBody>
          <a:bodyPr anchor="ctr"/>
          <a:lstStyle>
            <a:lvl1pPr marL="0" indent="0" algn="ctr">
              <a:buNone/>
              <a:defRPr sz="6667"/>
            </a:lvl1pPr>
            <a:lvl2pPr marL="1905015" indent="0">
              <a:buNone/>
              <a:defRPr sz="5833"/>
            </a:lvl2pPr>
            <a:lvl3pPr marL="3810030" indent="0">
              <a:buNone/>
              <a:defRPr sz="5000"/>
            </a:lvl3pPr>
            <a:lvl4pPr marL="5715046" indent="0">
              <a:buNone/>
              <a:defRPr sz="4167"/>
            </a:lvl4pPr>
            <a:lvl5pPr marL="7620061" indent="0">
              <a:buNone/>
              <a:defRPr sz="4167"/>
            </a:lvl5pPr>
            <a:lvl6pPr marL="9525076" indent="0">
              <a:buNone/>
              <a:defRPr sz="4167"/>
            </a:lvl6pPr>
            <a:lvl7pPr marL="11430091" indent="0">
              <a:buNone/>
              <a:defRPr sz="4167"/>
            </a:lvl7pPr>
            <a:lvl8pPr marL="13335107" indent="0">
              <a:buNone/>
              <a:defRPr sz="4167"/>
            </a:lvl8pPr>
            <a:lvl9pPr marL="15240122" indent="0">
              <a:buNone/>
              <a:defRPr sz="4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8FDA-9971-5349-B139-C3F4D05B3828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4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883" y="2540000"/>
            <a:ext cx="38761467" cy="12470433"/>
          </a:xfrm>
        </p:spPr>
        <p:txBody>
          <a:bodyPr anchor="ctr"/>
          <a:lstStyle>
            <a:lvl1pPr>
              <a:defRPr sz="1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169352" y="15041800"/>
            <a:ext cx="36467913" cy="1778383"/>
          </a:xfrm>
        </p:spPr>
        <p:txBody>
          <a:bodyPr anchor="t">
            <a:normAutofit/>
          </a:bodyPr>
          <a:lstStyle>
            <a:lvl1pPr marL="0" indent="0" algn="r">
              <a:buNone/>
              <a:defRPr sz="5833"/>
            </a:lvl1pPr>
            <a:lvl2pPr marL="1905015" indent="0">
              <a:buNone/>
              <a:defRPr sz="5833"/>
            </a:lvl2pPr>
            <a:lvl3pPr marL="3810030" indent="0">
              <a:buNone/>
              <a:defRPr sz="5000"/>
            </a:lvl3pPr>
            <a:lvl4pPr marL="5715046" indent="0">
              <a:buNone/>
              <a:defRPr sz="4167"/>
            </a:lvl4pPr>
            <a:lvl5pPr marL="7620061" indent="0">
              <a:buNone/>
              <a:defRPr sz="4167"/>
            </a:lvl5pPr>
            <a:lvl6pPr marL="9525076" indent="0">
              <a:buNone/>
              <a:defRPr sz="4167"/>
            </a:lvl6pPr>
            <a:lvl7pPr marL="11430091" indent="0">
              <a:buNone/>
              <a:defRPr sz="4167"/>
            </a:lvl7pPr>
            <a:lvl8pPr marL="13335107" indent="0">
              <a:buNone/>
              <a:defRPr sz="4167"/>
            </a:lvl8pPr>
            <a:lvl9pPr marL="15240122" indent="0">
              <a:buNone/>
              <a:defRPr sz="4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7475" y="17520087"/>
            <a:ext cx="43140675" cy="66099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67"/>
            </a:lvl1pPr>
            <a:lvl2pPr marL="1905015" indent="0">
              <a:buNone/>
              <a:defRPr sz="5833"/>
            </a:lvl2pPr>
            <a:lvl3pPr marL="3810030" indent="0">
              <a:buNone/>
              <a:defRPr sz="5000"/>
            </a:lvl3pPr>
            <a:lvl4pPr marL="5715046" indent="0">
              <a:buNone/>
              <a:defRPr sz="4167"/>
            </a:lvl4pPr>
            <a:lvl5pPr marL="7620061" indent="0">
              <a:buNone/>
              <a:defRPr sz="4167"/>
            </a:lvl5pPr>
            <a:lvl6pPr marL="9525076" indent="0">
              <a:buNone/>
              <a:defRPr sz="4167"/>
            </a:lvl6pPr>
            <a:lvl7pPr marL="11430091" indent="0">
              <a:buNone/>
              <a:defRPr sz="4167"/>
            </a:lvl7pPr>
            <a:lvl8pPr marL="13335107" indent="0">
              <a:buNone/>
              <a:defRPr sz="4167"/>
            </a:lvl8pPr>
            <a:lvl9pPr marL="15240122" indent="0">
              <a:buNone/>
              <a:defRPr sz="4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82E2-4DDE-DE43-830D-88F8218C3A72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85883" y="3063504"/>
            <a:ext cx="2540000" cy="2436567"/>
          </a:xfrm>
          <a:prstGeom prst="rect">
            <a:avLst/>
          </a:prstGeom>
        </p:spPr>
        <p:txBody>
          <a:bodyPr vert="horz" lIns="381000" tIns="190500" rIns="381000" bIns="1905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33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408150" y="12383721"/>
            <a:ext cx="2540000" cy="2436567"/>
          </a:xfrm>
          <a:prstGeom prst="rect">
            <a:avLst/>
          </a:prstGeom>
        </p:spPr>
        <p:txBody>
          <a:bodyPr vert="horz" lIns="381000" tIns="190500" rIns="381000" bIns="1905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33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04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527" y="8862261"/>
            <a:ext cx="43147196" cy="10465979"/>
          </a:xfrm>
        </p:spPr>
        <p:txBody>
          <a:bodyPr anchor="b"/>
          <a:lstStyle>
            <a:lvl1pPr>
              <a:defRPr sz="1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7477" y="19377317"/>
            <a:ext cx="43140679" cy="4752683"/>
          </a:xfrm>
        </p:spPr>
        <p:txBody>
          <a:bodyPr anchor="t"/>
          <a:lstStyle>
            <a:lvl1pPr marL="0" indent="0" algn="ctr">
              <a:buNone/>
              <a:defRPr sz="6667"/>
            </a:lvl1pPr>
            <a:lvl2pPr marL="1905015" indent="0">
              <a:buNone/>
              <a:defRPr sz="5833"/>
            </a:lvl2pPr>
            <a:lvl3pPr marL="3810030" indent="0">
              <a:buNone/>
              <a:defRPr sz="5000"/>
            </a:lvl3pPr>
            <a:lvl4pPr marL="5715046" indent="0">
              <a:buNone/>
              <a:defRPr sz="4167"/>
            </a:lvl4pPr>
            <a:lvl5pPr marL="7620061" indent="0">
              <a:buNone/>
              <a:defRPr sz="4167"/>
            </a:lvl5pPr>
            <a:lvl6pPr marL="9525076" indent="0">
              <a:buNone/>
              <a:defRPr sz="4167"/>
            </a:lvl6pPr>
            <a:lvl7pPr marL="11430091" indent="0">
              <a:buNone/>
              <a:defRPr sz="4167"/>
            </a:lvl7pPr>
            <a:lvl8pPr marL="13335107" indent="0">
              <a:buNone/>
              <a:defRPr sz="4167"/>
            </a:lvl8pPr>
            <a:lvl9pPr marL="15240122" indent="0">
              <a:buNone/>
              <a:defRPr sz="4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9567-7D90-AF46-A2E7-6B1A8A77A63E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6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07475" y="2540002"/>
            <a:ext cx="43140675" cy="552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07475" y="8701331"/>
            <a:ext cx="13745650" cy="343043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0000" b="0">
                <a:solidFill>
                  <a:schemeClr val="tx1"/>
                </a:solidFill>
              </a:defRPr>
            </a:lvl1pPr>
            <a:lvl2pPr marL="1905015" indent="0">
              <a:buNone/>
              <a:defRPr sz="8333" b="1"/>
            </a:lvl2pPr>
            <a:lvl3pPr marL="3810030" indent="0">
              <a:buNone/>
              <a:defRPr sz="7500" b="1"/>
            </a:lvl3pPr>
            <a:lvl4pPr marL="5715046" indent="0">
              <a:buNone/>
              <a:defRPr sz="6667" b="1"/>
            </a:lvl4pPr>
            <a:lvl5pPr marL="7620061" indent="0">
              <a:buNone/>
              <a:defRPr sz="6667" b="1"/>
            </a:lvl5pPr>
            <a:lvl6pPr marL="9525076" indent="0">
              <a:buNone/>
              <a:defRPr sz="6667" b="1"/>
            </a:lvl6pPr>
            <a:lvl7pPr marL="11430091" indent="0">
              <a:buNone/>
              <a:defRPr sz="6667" b="1"/>
            </a:lvl7pPr>
            <a:lvl8pPr marL="13335107" indent="0">
              <a:buNone/>
              <a:defRPr sz="6667" b="1"/>
            </a:lvl8pPr>
            <a:lvl9pPr marL="15240122" indent="0">
              <a:buNone/>
              <a:defRPr sz="6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807475" y="12131767"/>
            <a:ext cx="13745650" cy="11998233"/>
          </a:xfrm>
        </p:spPr>
        <p:txBody>
          <a:bodyPr anchor="t">
            <a:normAutofit/>
          </a:bodyPr>
          <a:lstStyle>
            <a:lvl1pPr marL="0" indent="0" algn="ctr">
              <a:buNone/>
              <a:defRPr sz="5833"/>
            </a:lvl1pPr>
            <a:lvl2pPr marL="1905015" indent="0">
              <a:buNone/>
              <a:defRPr sz="5000"/>
            </a:lvl2pPr>
            <a:lvl3pPr marL="3810030" indent="0">
              <a:buNone/>
              <a:defRPr sz="4167"/>
            </a:lvl3pPr>
            <a:lvl4pPr marL="5715046" indent="0">
              <a:buNone/>
              <a:defRPr sz="3750"/>
            </a:lvl4pPr>
            <a:lvl5pPr marL="7620061" indent="0">
              <a:buNone/>
              <a:defRPr sz="3750"/>
            </a:lvl5pPr>
            <a:lvl6pPr marL="9525076" indent="0">
              <a:buNone/>
              <a:defRPr sz="3750"/>
            </a:lvl6pPr>
            <a:lvl7pPr marL="11430091" indent="0">
              <a:buNone/>
              <a:defRPr sz="3750"/>
            </a:lvl7pPr>
            <a:lvl8pPr marL="13335107" indent="0">
              <a:buNone/>
              <a:defRPr sz="3750"/>
            </a:lvl8pPr>
            <a:lvl9pPr marL="15240122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20325" y="8701334"/>
            <a:ext cx="13743992" cy="343043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0000" b="0">
                <a:solidFill>
                  <a:schemeClr val="tx1"/>
                </a:solidFill>
              </a:defRPr>
            </a:lvl1pPr>
            <a:lvl2pPr marL="1905015" indent="0">
              <a:buNone/>
              <a:defRPr sz="8333" b="1"/>
            </a:lvl2pPr>
            <a:lvl3pPr marL="3810030" indent="0">
              <a:buNone/>
              <a:defRPr sz="7500" b="1"/>
            </a:lvl3pPr>
            <a:lvl4pPr marL="5715046" indent="0">
              <a:buNone/>
              <a:defRPr sz="6667" b="1"/>
            </a:lvl4pPr>
            <a:lvl5pPr marL="7620061" indent="0">
              <a:buNone/>
              <a:defRPr sz="6667" b="1"/>
            </a:lvl5pPr>
            <a:lvl6pPr marL="9525076" indent="0">
              <a:buNone/>
              <a:defRPr sz="6667" b="1"/>
            </a:lvl6pPr>
            <a:lvl7pPr marL="11430091" indent="0">
              <a:buNone/>
              <a:defRPr sz="6667" b="1"/>
            </a:lvl7pPr>
            <a:lvl8pPr marL="13335107" indent="0">
              <a:buNone/>
              <a:defRPr sz="6667" b="1"/>
            </a:lvl8pPr>
            <a:lvl9pPr marL="15240122" indent="0">
              <a:buNone/>
              <a:defRPr sz="6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8520327" y="12131767"/>
            <a:ext cx="13749254" cy="11998233"/>
          </a:xfrm>
        </p:spPr>
        <p:txBody>
          <a:bodyPr anchor="t">
            <a:normAutofit/>
          </a:bodyPr>
          <a:lstStyle>
            <a:lvl1pPr marL="0" indent="0" algn="ctr">
              <a:buNone/>
              <a:defRPr sz="5833"/>
            </a:lvl1pPr>
            <a:lvl2pPr marL="1905015" indent="0">
              <a:buNone/>
              <a:defRPr sz="5000"/>
            </a:lvl2pPr>
            <a:lvl3pPr marL="3810030" indent="0">
              <a:buNone/>
              <a:defRPr sz="4167"/>
            </a:lvl3pPr>
            <a:lvl4pPr marL="5715046" indent="0">
              <a:buNone/>
              <a:defRPr sz="3750"/>
            </a:lvl4pPr>
            <a:lvl5pPr marL="7620061" indent="0">
              <a:buNone/>
              <a:defRPr sz="3750"/>
            </a:lvl5pPr>
            <a:lvl6pPr marL="9525076" indent="0">
              <a:buNone/>
              <a:defRPr sz="3750"/>
            </a:lvl6pPr>
            <a:lvl7pPr marL="11430091" indent="0">
              <a:buNone/>
              <a:defRPr sz="3750"/>
            </a:lvl7pPr>
            <a:lvl8pPr marL="13335107" indent="0">
              <a:buNone/>
              <a:defRPr sz="3750"/>
            </a:lvl8pPr>
            <a:lvl9pPr marL="15240122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3222077" y="8701334"/>
            <a:ext cx="13713379" cy="343043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0000" b="0">
                <a:solidFill>
                  <a:schemeClr val="tx1"/>
                </a:solidFill>
              </a:defRPr>
            </a:lvl1pPr>
            <a:lvl2pPr marL="1905015" indent="0">
              <a:buNone/>
              <a:defRPr sz="8333" b="1"/>
            </a:lvl2pPr>
            <a:lvl3pPr marL="3810030" indent="0">
              <a:buNone/>
              <a:defRPr sz="7500" b="1"/>
            </a:lvl3pPr>
            <a:lvl4pPr marL="5715046" indent="0">
              <a:buNone/>
              <a:defRPr sz="6667" b="1"/>
            </a:lvl4pPr>
            <a:lvl5pPr marL="7620061" indent="0">
              <a:buNone/>
              <a:defRPr sz="6667" b="1"/>
            </a:lvl5pPr>
            <a:lvl6pPr marL="9525076" indent="0">
              <a:buNone/>
              <a:defRPr sz="6667" b="1"/>
            </a:lvl6pPr>
            <a:lvl7pPr marL="11430091" indent="0">
              <a:buNone/>
              <a:defRPr sz="6667" b="1"/>
            </a:lvl7pPr>
            <a:lvl8pPr marL="13335107" indent="0">
              <a:buNone/>
              <a:defRPr sz="6667" b="1"/>
            </a:lvl8pPr>
            <a:lvl9pPr marL="15240122" indent="0">
              <a:buNone/>
              <a:defRPr sz="6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3234777" y="12131767"/>
            <a:ext cx="13713379" cy="11998233"/>
          </a:xfrm>
        </p:spPr>
        <p:txBody>
          <a:bodyPr anchor="t">
            <a:normAutofit/>
          </a:bodyPr>
          <a:lstStyle>
            <a:lvl1pPr marL="0" indent="0" algn="ctr">
              <a:buNone/>
              <a:defRPr sz="5833"/>
            </a:lvl1pPr>
            <a:lvl2pPr marL="1905015" indent="0">
              <a:buNone/>
              <a:defRPr sz="5000"/>
            </a:lvl2pPr>
            <a:lvl3pPr marL="3810030" indent="0">
              <a:buNone/>
              <a:defRPr sz="4167"/>
            </a:lvl3pPr>
            <a:lvl4pPr marL="5715046" indent="0">
              <a:buNone/>
              <a:defRPr sz="3750"/>
            </a:lvl4pPr>
            <a:lvl5pPr marL="7620061" indent="0">
              <a:buNone/>
              <a:defRPr sz="3750"/>
            </a:lvl5pPr>
            <a:lvl6pPr marL="9525076" indent="0">
              <a:buNone/>
              <a:defRPr sz="3750"/>
            </a:lvl6pPr>
            <a:lvl7pPr marL="11430091" indent="0">
              <a:buNone/>
              <a:defRPr sz="3750"/>
            </a:lvl7pPr>
            <a:lvl8pPr marL="13335107" indent="0">
              <a:buNone/>
              <a:defRPr sz="3750"/>
            </a:lvl8pPr>
            <a:lvl9pPr marL="15240122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6A7-7DB7-3D49-97FC-FF5594D1E33E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4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807479" y="2540002"/>
            <a:ext cx="43140675" cy="552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807481" y="17482912"/>
            <a:ext cx="13745646" cy="240109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8333" b="0">
                <a:solidFill>
                  <a:schemeClr val="tx1"/>
                </a:solidFill>
              </a:defRPr>
            </a:lvl1pPr>
            <a:lvl2pPr marL="1905015" indent="0">
              <a:buNone/>
              <a:defRPr sz="8333" b="1"/>
            </a:lvl2pPr>
            <a:lvl3pPr marL="3810030" indent="0">
              <a:buNone/>
              <a:defRPr sz="7500" b="1"/>
            </a:lvl3pPr>
            <a:lvl4pPr marL="5715046" indent="0">
              <a:buNone/>
              <a:defRPr sz="6667" b="1"/>
            </a:lvl4pPr>
            <a:lvl5pPr marL="7620061" indent="0">
              <a:buNone/>
              <a:defRPr sz="6667" b="1"/>
            </a:lvl5pPr>
            <a:lvl6pPr marL="9525076" indent="0">
              <a:buNone/>
              <a:defRPr sz="6667" b="1"/>
            </a:lvl6pPr>
            <a:lvl7pPr marL="11430091" indent="0">
              <a:buNone/>
              <a:defRPr sz="6667" b="1"/>
            </a:lvl7pPr>
            <a:lvl8pPr marL="13335107" indent="0">
              <a:buNone/>
              <a:defRPr sz="6667" b="1"/>
            </a:lvl8pPr>
            <a:lvl9pPr marL="15240122" indent="0">
              <a:buNone/>
              <a:defRPr sz="6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550084" y="9579113"/>
            <a:ext cx="12250208" cy="6350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6667"/>
            </a:lvl1pPr>
            <a:lvl2pPr marL="1905015" indent="0">
              <a:buNone/>
              <a:defRPr sz="6667"/>
            </a:lvl2pPr>
            <a:lvl3pPr marL="3810030" indent="0">
              <a:buNone/>
              <a:defRPr sz="6667"/>
            </a:lvl3pPr>
            <a:lvl4pPr marL="5715046" indent="0">
              <a:buNone/>
              <a:defRPr sz="6667"/>
            </a:lvl4pPr>
            <a:lvl5pPr marL="7620061" indent="0">
              <a:buNone/>
              <a:defRPr sz="6667"/>
            </a:lvl5pPr>
            <a:lvl6pPr marL="9525076" indent="0">
              <a:buNone/>
              <a:defRPr sz="6667"/>
            </a:lvl6pPr>
            <a:lvl7pPr marL="11430091" indent="0">
              <a:buNone/>
              <a:defRPr sz="6667"/>
            </a:lvl7pPr>
            <a:lvl8pPr marL="13335107" indent="0">
              <a:buNone/>
              <a:defRPr sz="6667"/>
            </a:lvl8pPr>
            <a:lvl9pPr marL="15240122" indent="0">
              <a:buNone/>
              <a:defRPr sz="6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807481" y="19884004"/>
            <a:ext cx="13745646" cy="4245992"/>
          </a:xfrm>
        </p:spPr>
        <p:txBody>
          <a:bodyPr anchor="t">
            <a:normAutofit/>
          </a:bodyPr>
          <a:lstStyle>
            <a:lvl1pPr marL="0" indent="0" algn="ctr">
              <a:buNone/>
              <a:defRPr sz="5833"/>
            </a:lvl1pPr>
            <a:lvl2pPr marL="1905015" indent="0">
              <a:buNone/>
              <a:defRPr sz="5000"/>
            </a:lvl2pPr>
            <a:lvl3pPr marL="3810030" indent="0">
              <a:buNone/>
              <a:defRPr sz="4167"/>
            </a:lvl3pPr>
            <a:lvl4pPr marL="5715046" indent="0">
              <a:buNone/>
              <a:defRPr sz="3750"/>
            </a:lvl4pPr>
            <a:lvl5pPr marL="7620061" indent="0">
              <a:buNone/>
              <a:defRPr sz="3750"/>
            </a:lvl5pPr>
            <a:lvl6pPr marL="9525076" indent="0">
              <a:buNone/>
              <a:defRPr sz="3750"/>
            </a:lvl6pPr>
            <a:lvl7pPr marL="11430091" indent="0">
              <a:buNone/>
              <a:defRPr sz="3750"/>
            </a:lvl7pPr>
            <a:lvl8pPr marL="13335107" indent="0">
              <a:buNone/>
              <a:defRPr sz="3750"/>
            </a:lvl8pPr>
            <a:lvl9pPr marL="15240122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1256" y="17482912"/>
            <a:ext cx="13745763" cy="240109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8333" b="0">
                <a:solidFill>
                  <a:schemeClr val="tx1"/>
                </a:solidFill>
              </a:defRPr>
            </a:lvl1pPr>
            <a:lvl2pPr marL="1905015" indent="0">
              <a:buNone/>
              <a:defRPr sz="8333" b="1"/>
            </a:lvl2pPr>
            <a:lvl3pPr marL="3810030" indent="0">
              <a:buNone/>
              <a:defRPr sz="7500" b="1"/>
            </a:lvl3pPr>
            <a:lvl4pPr marL="5715046" indent="0">
              <a:buNone/>
              <a:defRPr sz="6667" b="1"/>
            </a:lvl4pPr>
            <a:lvl5pPr marL="7620061" indent="0">
              <a:buNone/>
              <a:defRPr sz="6667" b="1"/>
            </a:lvl5pPr>
            <a:lvl6pPr marL="9525076" indent="0">
              <a:buNone/>
              <a:defRPr sz="6667" b="1"/>
            </a:lvl6pPr>
            <a:lvl7pPr marL="11430091" indent="0">
              <a:buNone/>
              <a:defRPr sz="6667" b="1"/>
            </a:lvl7pPr>
            <a:lvl8pPr marL="13335107" indent="0">
              <a:buNone/>
              <a:defRPr sz="6667" b="1"/>
            </a:lvl8pPr>
            <a:lvl9pPr marL="15240122" indent="0">
              <a:buNone/>
              <a:defRPr sz="6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9037485" y="9579113"/>
            <a:ext cx="12210521" cy="6350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6667"/>
            </a:lvl1pPr>
            <a:lvl2pPr marL="1905015" indent="0">
              <a:buNone/>
              <a:defRPr sz="6667"/>
            </a:lvl2pPr>
            <a:lvl3pPr marL="3810030" indent="0">
              <a:buNone/>
              <a:defRPr sz="6667"/>
            </a:lvl3pPr>
            <a:lvl4pPr marL="5715046" indent="0">
              <a:buNone/>
              <a:defRPr sz="6667"/>
            </a:lvl4pPr>
            <a:lvl5pPr marL="7620061" indent="0">
              <a:buNone/>
              <a:defRPr sz="6667"/>
            </a:lvl5pPr>
            <a:lvl6pPr marL="9525076" indent="0">
              <a:buNone/>
              <a:defRPr sz="6667"/>
            </a:lvl6pPr>
            <a:lvl7pPr marL="11430091" indent="0">
              <a:buNone/>
              <a:defRPr sz="6667"/>
            </a:lvl7pPr>
            <a:lvl8pPr marL="13335107" indent="0">
              <a:buNone/>
              <a:defRPr sz="6667"/>
            </a:lvl8pPr>
            <a:lvl9pPr marL="15240122" indent="0">
              <a:buNone/>
              <a:defRPr sz="6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8505617" y="19884000"/>
            <a:ext cx="13751400" cy="4245992"/>
          </a:xfrm>
        </p:spPr>
        <p:txBody>
          <a:bodyPr anchor="t">
            <a:normAutofit/>
          </a:bodyPr>
          <a:lstStyle>
            <a:lvl1pPr marL="0" indent="0" algn="ctr">
              <a:buNone/>
              <a:defRPr sz="5833"/>
            </a:lvl1pPr>
            <a:lvl2pPr marL="1905015" indent="0">
              <a:buNone/>
              <a:defRPr sz="5000"/>
            </a:lvl2pPr>
            <a:lvl3pPr marL="3810030" indent="0">
              <a:buNone/>
              <a:defRPr sz="4167"/>
            </a:lvl3pPr>
            <a:lvl4pPr marL="5715046" indent="0">
              <a:buNone/>
              <a:defRPr sz="3750"/>
            </a:lvl4pPr>
            <a:lvl5pPr marL="7620061" indent="0">
              <a:buNone/>
              <a:defRPr sz="3750"/>
            </a:lvl5pPr>
            <a:lvl6pPr marL="9525076" indent="0">
              <a:buNone/>
              <a:defRPr sz="3750"/>
            </a:lvl6pPr>
            <a:lvl7pPr marL="11430091" indent="0">
              <a:buNone/>
              <a:defRPr sz="3750"/>
            </a:lvl7pPr>
            <a:lvl8pPr marL="13335107" indent="0">
              <a:buNone/>
              <a:defRPr sz="3750"/>
            </a:lvl8pPr>
            <a:lvl9pPr marL="15240122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3222596" y="17482912"/>
            <a:ext cx="13707917" cy="240109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8333" b="0">
                <a:solidFill>
                  <a:schemeClr val="tx1"/>
                </a:solidFill>
              </a:defRPr>
            </a:lvl1pPr>
            <a:lvl2pPr marL="1905015" indent="0">
              <a:buNone/>
              <a:defRPr sz="8333" b="1"/>
            </a:lvl2pPr>
            <a:lvl3pPr marL="3810030" indent="0">
              <a:buNone/>
              <a:defRPr sz="7500" b="1"/>
            </a:lvl3pPr>
            <a:lvl4pPr marL="5715046" indent="0">
              <a:buNone/>
              <a:defRPr sz="6667" b="1"/>
            </a:lvl4pPr>
            <a:lvl5pPr marL="7620061" indent="0">
              <a:buNone/>
              <a:defRPr sz="6667" b="1"/>
            </a:lvl5pPr>
            <a:lvl6pPr marL="9525076" indent="0">
              <a:buNone/>
              <a:defRPr sz="6667" b="1"/>
            </a:lvl6pPr>
            <a:lvl7pPr marL="11430091" indent="0">
              <a:buNone/>
              <a:defRPr sz="6667" b="1"/>
            </a:lvl7pPr>
            <a:lvl8pPr marL="13335107" indent="0">
              <a:buNone/>
              <a:defRPr sz="6667" b="1"/>
            </a:lvl8pPr>
            <a:lvl9pPr marL="15240122" indent="0">
              <a:buNone/>
              <a:defRPr sz="6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33970014" y="9579113"/>
            <a:ext cx="12217138" cy="6350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6667"/>
            </a:lvl1pPr>
            <a:lvl2pPr marL="1905015" indent="0">
              <a:buNone/>
              <a:defRPr sz="6667"/>
            </a:lvl2pPr>
            <a:lvl3pPr marL="3810030" indent="0">
              <a:buNone/>
              <a:defRPr sz="6667"/>
            </a:lvl3pPr>
            <a:lvl4pPr marL="5715046" indent="0">
              <a:buNone/>
              <a:defRPr sz="6667"/>
            </a:lvl4pPr>
            <a:lvl5pPr marL="7620061" indent="0">
              <a:buNone/>
              <a:defRPr sz="6667"/>
            </a:lvl5pPr>
            <a:lvl6pPr marL="9525076" indent="0">
              <a:buNone/>
              <a:defRPr sz="6667"/>
            </a:lvl6pPr>
            <a:lvl7pPr marL="11430091" indent="0">
              <a:buNone/>
              <a:defRPr sz="6667"/>
            </a:lvl7pPr>
            <a:lvl8pPr marL="13335107" indent="0">
              <a:buNone/>
              <a:defRPr sz="6667"/>
            </a:lvl8pPr>
            <a:lvl9pPr marL="15240122" indent="0">
              <a:buNone/>
              <a:defRPr sz="6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33222075" y="19884006"/>
            <a:ext cx="13726075" cy="4245988"/>
          </a:xfrm>
        </p:spPr>
        <p:txBody>
          <a:bodyPr anchor="t">
            <a:normAutofit/>
          </a:bodyPr>
          <a:lstStyle>
            <a:lvl1pPr marL="0" indent="0" algn="ctr">
              <a:buNone/>
              <a:defRPr sz="5833"/>
            </a:lvl1pPr>
            <a:lvl2pPr marL="1905015" indent="0">
              <a:buNone/>
              <a:defRPr sz="5000"/>
            </a:lvl2pPr>
            <a:lvl3pPr marL="3810030" indent="0">
              <a:buNone/>
              <a:defRPr sz="4167"/>
            </a:lvl3pPr>
            <a:lvl4pPr marL="5715046" indent="0">
              <a:buNone/>
              <a:defRPr sz="3750"/>
            </a:lvl4pPr>
            <a:lvl5pPr marL="7620061" indent="0">
              <a:buNone/>
              <a:defRPr sz="3750"/>
            </a:lvl5pPr>
            <a:lvl6pPr marL="9525076" indent="0">
              <a:buNone/>
              <a:defRPr sz="3750"/>
            </a:lvl6pPr>
            <a:lvl7pPr marL="11430091" indent="0">
              <a:buNone/>
              <a:defRPr sz="3750"/>
            </a:lvl7pPr>
            <a:lvl8pPr marL="13335107" indent="0">
              <a:buNone/>
              <a:defRPr sz="3750"/>
            </a:lvl8pPr>
            <a:lvl9pPr marL="15240122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3A30-DA5D-6D40-9532-8F40EAC53C1B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8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3ACB-FC83-8449-96BF-D76BAFAFA092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89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53752" y="2539998"/>
            <a:ext cx="10594404" cy="2159000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07477" y="2539998"/>
            <a:ext cx="31911271" cy="215900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266E-886F-3C4C-8E14-DC16A52F9AA7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9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FA42-CDE8-BA49-AB69-C5BC84526797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8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1850" y="2738444"/>
            <a:ext cx="40556300" cy="11886404"/>
          </a:xfrm>
        </p:spPr>
        <p:txBody>
          <a:bodyPr anchor="b">
            <a:normAutofit/>
          </a:bodyPr>
          <a:lstStyle>
            <a:lvl1pPr>
              <a:defRPr sz="14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1850" y="15008494"/>
            <a:ext cx="40556300" cy="6250779"/>
          </a:xfrm>
        </p:spPr>
        <p:txBody>
          <a:bodyPr/>
          <a:lstStyle>
            <a:lvl1pPr marL="0" indent="0" algn="ctr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1pPr>
            <a:lvl2pPr marL="1905015" indent="0">
              <a:buNone/>
              <a:defRPr sz="8333">
                <a:solidFill>
                  <a:schemeClr val="tx1">
                    <a:tint val="75000"/>
                  </a:schemeClr>
                </a:solidFill>
              </a:defRPr>
            </a:lvl2pPr>
            <a:lvl3pPr marL="381003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5715046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4pPr>
            <a:lvl5pPr marL="7620061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5pPr>
            <a:lvl6pPr marL="9525076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6pPr>
            <a:lvl7pPr marL="11430091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7pPr>
            <a:lvl8pPr marL="13335107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8pPr>
            <a:lvl9pPr marL="15240122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81EE-C8B2-F34D-AF39-DBF1A048802B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481" y="2540002"/>
            <a:ext cx="43140671" cy="5526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7479" y="8701331"/>
            <a:ext cx="21275017" cy="15428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22512" y="8701331"/>
            <a:ext cx="21225642" cy="15428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C03D-FF95-294E-BBEB-982F8B3A2C7D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9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481" y="2540002"/>
            <a:ext cx="43140671" cy="552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7519" y="8701333"/>
            <a:ext cx="20329996" cy="3432967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0000" b="1"/>
            </a:lvl1pPr>
            <a:lvl2pPr marL="1905015" indent="0">
              <a:buNone/>
              <a:defRPr sz="8333" b="1"/>
            </a:lvl2pPr>
            <a:lvl3pPr marL="3810030" indent="0">
              <a:buNone/>
              <a:defRPr sz="7500" b="1"/>
            </a:lvl3pPr>
            <a:lvl4pPr marL="5715046" indent="0">
              <a:buNone/>
              <a:defRPr sz="6667" b="1"/>
            </a:lvl4pPr>
            <a:lvl5pPr marL="7620061" indent="0">
              <a:buNone/>
              <a:defRPr sz="6667" b="1"/>
            </a:lvl5pPr>
            <a:lvl6pPr marL="9525076" indent="0">
              <a:buNone/>
              <a:defRPr sz="6667" b="1"/>
            </a:lvl6pPr>
            <a:lvl7pPr marL="11430091" indent="0">
              <a:buNone/>
              <a:defRPr sz="6667" b="1"/>
            </a:lvl7pPr>
            <a:lvl8pPr marL="13335107" indent="0">
              <a:buNone/>
              <a:defRPr sz="6667" b="1"/>
            </a:lvl8pPr>
            <a:lvl9pPr marL="15240122" indent="0">
              <a:buNone/>
              <a:defRPr sz="6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7479" y="12134300"/>
            <a:ext cx="21280033" cy="119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75012" y="8701333"/>
            <a:ext cx="20273142" cy="3432967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0000" b="1"/>
            </a:lvl1pPr>
            <a:lvl2pPr marL="1905015" indent="0">
              <a:buNone/>
              <a:defRPr sz="8333" b="1"/>
            </a:lvl2pPr>
            <a:lvl3pPr marL="3810030" indent="0">
              <a:buNone/>
              <a:defRPr sz="7500" b="1"/>
            </a:lvl3pPr>
            <a:lvl4pPr marL="5715046" indent="0">
              <a:buNone/>
              <a:defRPr sz="6667" b="1"/>
            </a:lvl4pPr>
            <a:lvl5pPr marL="7620061" indent="0">
              <a:buNone/>
              <a:defRPr sz="6667" b="1"/>
            </a:lvl5pPr>
            <a:lvl6pPr marL="9525076" indent="0">
              <a:buNone/>
              <a:defRPr sz="6667" b="1"/>
            </a:lvl6pPr>
            <a:lvl7pPr marL="11430091" indent="0">
              <a:buNone/>
              <a:defRPr sz="6667" b="1"/>
            </a:lvl7pPr>
            <a:lvl8pPr marL="13335107" indent="0">
              <a:buNone/>
              <a:defRPr sz="6667" b="1"/>
            </a:lvl8pPr>
            <a:lvl9pPr marL="15240122" indent="0">
              <a:buNone/>
              <a:defRPr sz="6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17502" y="12134300"/>
            <a:ext cx="21230654" cy="119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AB7C-BC78-814E-9311-A5E75A8C37C4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8FC2-F6BA-FB4B-8B5C-C768A4123E83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5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1AC1-75FE-3848-B35B-02CAB18F0334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7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785" y="2540000"/>
            <a:ext cx="16384321" cy="9842500"/>
          </a:xfrm>
        </p:spPr>
        <p:txBody>
          <a:bodyPr anchor="b">
            <a:normAutofit/>
          </a:bodyPr>
          <a:lstStyle>
            <a:lvl1pPr>
              <a:defRPr sz="11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8600" y="2540000"/>
            <a:ext cx="25789550" cy="215900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21785" y="12382502"/>
            <a:ext cx="16384321" cy="11747496"/>
          </a:xfrm>
        </p:spPr>
        <p:txBody>
          <a:bodyPr/>
          <a:lstStyle>
            <a:lvl1pPr marL="0" indent="0" algn="ctr">
              <a:buNone/>
              <a:defRPr sz="6667"/>
            </a:lvl1pPr>
            <a:lvl2pPr marL="1905015" indent="0">
              <a:buNone/>
              <a:defRPr sz="5833"/>
            </a:lvl2pPr>
            <a:lvl3pPr marL="3810030" indent="0">
              <a:buNone/>
              <a:defRPr sz="5000"/>
            </a:lvl3pPr>
            <a:lvl4pPr marL="5715046" indent="0">
              <a:buNone/>
              <a:defRPr sz="4167"/>
            </a:lvl4pPr>
            <a:lvl5pPr marL="7620061" indent="0">
              <a:buNone/>
              <a:defRPr sz="4167"/>
            </a:lvl5pPr>
            <a:lvl6pPr marL="9525076" indent="0">
              <a:buNone/>
              <a:defRPr sz="4167"/>
            </a:lvl6pPr>
            <a:lvl7pPr marL="11430091" indent="0">
              <a:buNone/>
              <a:defRPr sz="4167"/>
            </a:lvl7pPr>
            <a:lvl8pPr marL="13335107" indent="0">
              <a:buNone/>
              <a:defRPr sz="4167"/>
            </a:lvl8pPr>
            <a:lvl9pPr marL="15240122" indent="0">
              <a:buNone/>
              <a:defRPr sz="4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37C4-E432-0743-811F-2F25E5161134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781" y="2540000"/>
            <a:ext cx="24707388" cy="9842500"/>
          </a:xfrm>
        </p:spPr>
        <p:txBody>
          <a:bodyPr anchor="b">
            <a:normAutofit/>
          </a:bodyPr>
          <a:lstStyle>
            <a:lvl1pPr>
              <a:defRPr sz="1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936684" y="3162004"/>
            <a:ext cx="13563983" cy="2034599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13333"/>
            </a:lvl1pPr>
            <a:lvl2pPr marL="1905015" indent="0">
              <a:buNone/>
              <a:defRPr sz="11667"/>
            </a:lvl2pPr>
            <a:lvl3pPr marL="3810030" indent="0">
              <a:buNone/>
              <a:defRPr sz="10000"/>
            </a:lvl3pPr>
            <a:lvl4pPr marL="5715046" indent="0">
              <a:buNone/>
              <a:defRPr sz="8333"/>
            </a:lvl4pPr>
            <a:lvl5pPr marL="7620061" indent="0">
              <a:buNone/>
              <a:defRPr sz="8333"/>
            </a:lvl5pPr>
            <a:lvl6pPr marL="9525076" indent="0">
              <a:buNone/>
              <a:defRPr sz="8333"/>
            </a:lvl6pPr>
            <a:lvl7pPr marL="11430091" indent="0">
              <a:buNone/>
              <a:defRPr sz="8333"/>
            </a:lvl7pPr>
            <a:lvl8pPr marL="13335107" indent="0">
              <a:buNone/>
              <a:defRPr sz="8333"/>
            </a:lvl8pPr>
            <a:lvl9pPr marL="15240122" indent="0">
              <a:buNone/>
              <a:defRPr sz="83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7475" y="12382500"/>
            <a:ext cx="24728958" cy="11747500"/>
          </a:xfrm>
        </p:spPr>
        <p:txBody>
          <a:bodyPr>
            <a:normAutofit/>
          </a:bodyPr>
          <a:lstStyle>
            <a:lvl1pPr marL="0" indent="0" algn="ctr">
              <a:buNone/>
              <a:defRPr sz="7500"/>
            </a:lvl1pPr>
            <a:lvl2pPr marL="1905015" indent="0">
              <a:buNone/>
              <a:defRPr sz="5833"/>
            </a:lvl2pPr>
            <a:lvl3pPr marL="3810030" indent="0">
              <a:buNone/>
              <a:defRPr sz="5000"/>
            </a:lvl3pPr>
            <a:lvl4pPr marL="5715046" indent="0">
              <a:buNone/>
              <a:defRPr sz="4167"/>
            </a:lvl4pPr>
            <a:lvl5pPr marL="7620061" indent="0">
              <a:buNone/>
              <a:defRPr sz="4167"/>
            </a:lvl5pPr>
            <a:lvl6pPr marL="9525076" indent="0">
              <a:buNone/>
              <a:defRPr sz="4167"/>
            </a:lvl6pPr>
            <a:lvl7pPr marL="11430091" indent="0">
              <a:buNone/>
              <a:defRPr sz="4167"/>
            </a:lvl7pPr>
            <a:lvl8pPr marL="13335107" indent="0">
              <a:buNone/>
              <a:defRPr sz="4167"/>
            </a:lvl8pPr>
            <a:lvl9pPr marL="15240122" indent="0">
              <a:buNone/>
              <a:defRPr sz="4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7CC0-68B7-354A-9394-C9E6C0E910D7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9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7481" y="2540002"/>
            <a:ext cx="43140671" cy="5526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7479" y="8733600"/>
            <a:ext cx="43140675" cy="1539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994733" y="24513648"/>
            <a:ext cx="11430000" cy="1521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62F5-194B-0149-B4E8-AF97A9A776DD}" type="datetime1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7477" y="24513648"/>
            <a:ext cx="27803604" cy="1521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08381" y="24513648"/>
            <a:ext cx="3139771" cy="1521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3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hf hdr="0" ftr="0" dt="0"/>
  <p:txStyles>
    <p:titleStyle>
      <a:lvl1pPr algn="ctr" defTabSz="3810030" rtl="0" eaLnBrk="1" latinLnBrk="0" hangingPunct="1">
        <a:lnSpc>
          <a:spcPct val="90000"/>
        </a:lnSpc>
        <a:spcBef>
          <a:spcPct val="0"/>
        </a:spcBef>
        <a:buNone/>
        <a:defRPr sz="14167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52508" indent="-952508" algn="l" defTabSz="3810030" rtl="0" eaLnBrk="1" latinLnBrk="0" hangingPunct="1">
        <a:lnSpc>
          <a:spcPct val="120000"/>
        </a:lnSpc>
        <a:spcBef>
          <a:spcPts val="4167"/>
        </a:spcBef>
        <a:buFont typeface="Arial" panose="020B0604020202020204" pitchFamily="34" charset="0"/>
        <a:buChar char="•"/>
        <a:defRPr sz="833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2857523" indent="-952508" algn="l" defTabSz="3810030" rtl="0" eaLnBrk="1" latinLnBrk="0" hangingPunct="1">
        <a:lnSpc>
          <a:spcPct val="120000"/>
        </a:lnSpc>
        <a:spcBef>
          <a:spcPts val="2083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4762538" indent="-952508" algn="l" defTabSz="3810030" rtl="0" eaLnBrk="1" latinLnBrk="0" hangingPunct="1">
        <a:lnSpc>
          <a:spcPct val="120000"/>
        </a:lnSpc>
        <a:spcBef>
          <a:spcPts val="2083"/>
        </a:spcBef>
        <a:buFont typeface="Arial" panose="020B0604020202020204" pitchFamily="34" charset="0"/>
        <a:buChar char="•"/>
        <a:defRPr sz="666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6667553" indent="-952508" algn="l" defTabSz="3810030" rtl="0" eaLnBrk="1" latinLnBrk="0" hangingPunct="1">
        <a:lnSpc>
          <a:spcPct val="120000"/>
        </a:lnSpc>
        <a:spcBef>
          <a:spcPts val="2083"/>
        </a:spcBef>
        <a:buFont typeface="Arial" panose="020B0604020202020204" pitchFamily="34" charset="0"/>
        <a:buChar char="•"/>
        <a:defRPr sz="583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8572569" indent="-952508" algn="l" defTabSz="3810030" rtl="0" eaLnBrk="1" latinLnBrk="0" hangingPunct="1">
        <a:lnSpc>
          <a:spcPct val="120000"/>
        </a:lnSpc>
        <a:spcBef>
          <a:spcPts val="2083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0477584" indent="-952508" algn="l" defTabSz="3810030" rtl="0" eaLnBrk="1" latinLnBrk="0" hangingPunct="1">
        <a:lnSpc>
          <a:spcPct val="120000"/>
        </a:lnSpc>
        <a:spcBef>
          <a:spcPts val="2083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12382599" indent="-952508" algn="l" defTabSz="3810030" rtl="0" eaLnBrk="1" latinLnBrk="0" hangingPunct="1">
        <a:lnSpc>
          <a:spcPct val="120000"/>
        </a:lnSpc>
        <a:spcBef>
          <a:spcPts val="2083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14287614" indent="-952508" algn="l" defTabSz="3810030" rtl="0" eaLnBrk="1" latinLnBrk="0" hangingPunct="1">
        <a:lnSpc>
          <a:spcPct val="120000"/>
        </a:lnSpc>
        <a:spcBef>
          <a:spcPts val="2083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16192630" indent="-952508" algn="l" defTabSz="3810030" rtl="0" eaLnBrk="1" latinLnBrk="0" hangingPunct="1">
        <a:lnSpc>
          <a:spcPct val="120000"/>
        </a:lnSpc>
        <a:spcBef>
          <a:spcPts val="2083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0030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905015" algn="l" defTabSz="3810030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810030" algn="l" defTabSz="3810030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715046" algn="l" defTabSz="3810030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620061" algn="l" defTabSz="3810030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525076" algn="l" defTabSz="3810030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91" algn="l" defTabSz="3810030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335107" algn="l" defTabSz="3810030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240122" algn="l" defTabSz="3810030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876758" cy="289282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090004-5B14-364F-959C-E6D76AD17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760" y="1163042"/>
            <a:ext cx="26575040" cy="2657504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028906"/>
            <a:ext cx="32835273" cy="8582423"/>
          </a:xfrm>
          <a:prstGeom prst="rect">
            <a:avLst/>
          </a:prstGeom>
        </p:spPr>
      </p:pic>
      <p:sp>
        <p:nvSpPr>
          <p:cNvPr id="7" name="Object 6"/>
          <p:cNvSpPr txBox="1"/>
          <p:nvPr/>
        </p:nvSpPr>
        <p:spPr>
          <a:xfrm>
            <a:off x="1417222" y="9946681"/>
            <a:ext cx="30000827" cy="679648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14100"/>
              </a:lnSpc>
            </a:pPr>
            <a:r>
              <a:rPr lang="en-US" sz="13600" dirty="0"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World Earthquake Forecaster</a:t>
            </a:r>
          </a:p>
          <a:p>
            <a:pPr algn="ctr"/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9600">
                <a:latin typeface="Arial" panose="020B0604020202020204" pitchFamily="34" charset="0"/>
                <a:cs typeface="Arial" panose="020B0604020202020204" pitchFamily="34" charset="0"/>
              </a:rPr>
              <a:t>Final Report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Team 3</a:t>
            </a:r>
          </a:p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Patrick Waddell  001058235</a:t>
            </a:r>
          </a:p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Rajendra kumar Rajkumar 001405755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0A8FB-0898-FB4E-807F-943EE7ADA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8450" y="9177374"/>
            <a:ext cx="73279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4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55078" cy="285750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19843750" y="1637112"/>
            <a:ext cx="23895050" cy="24395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ts val="18800"/>
              </a:lnSpc>
            </a:pPr>
            <a:r>
              <a:rPr lang="en-US" sz="15600" b="1" dirty="0">
                <a:solidFill>
                  <a:srgbClr val="1525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Overview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8519F1A-1FA9-4B49-87A2-1F2F710A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8800" smtClean="0">
                <a:solidFill>
                  <a:srgbClr val="002060"/>
                </a:solidFill>
              </a:rPr>
              <a:t>2</a:t>
            </a:fld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14809-BFB2-2F43-85F5-F67FB0AAECAD}"/>
              </a:ext>
            </a:extLst>
          </p:cNvPr>
          <p:cNvSpPr/>
          <p:nvPr/>
        </p:nvSpPr>
        <p:spPr>
          <a:xfrm>
            <a:off x="14477999" y="5601038"/>
            <a:ext cx="30886401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002060"/>
                </a:solidFill>
              </a:rPr>
              <a:t>Using publicly available data from the U.S. Geological Survey, create a tool to lookup historical data and forecast earthquakes. The tool will include a 10 year historical lookback and provide an interface with Google Maps to provide visualization of the information.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7190F-2DDC-554C-B3CD-D7FCDA2AD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499" y="16250922"/>
            <a:ext cx="9784080" cy="9784080"/>
          </a:xfrm>
          <a:prstGeom prst="rect">
            <a:avLst/>
          </a:prstGeom>
        </p:spPr>
      </p:pic>
      <p:pic>
        <p:nvPicPr>
          <p:cNvPr id="1026" name="Picture 2" descr="page2image49412096">
            <a:extLst>
              <a:ext uri="{FF2B5EF4-FFF2-40B4-BE49-F238E27FC236}">
                <a16:creationId xmlns:a16="http://schemas.microsoft.com/office/drawing/2014/main" id="{259FA886-E700-0044-A926-071103865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868363"/>
            <a:ext cx="4699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2image51562176">
            <a:extLst>
              <a:ext uri="{FF2B5EF4-FFF2-40B4-BE49-F238E27FC236}">
                <a16:creationId xmlns:a16="http://schemas.microsoft.com/office/drawing/2014/main" id="{C446FF3D-1BEB-E84C-9E77-BE942CAEA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868363"/>
            <a:ext cx="17780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2image49406944">
            <a:extLst>
              <a:ext uri="{FF2B5EF4-FFF2-40B4-BE49-F238E27FC236}">
                <a16:creationId xmlns:a16="http://schemas.microsoft.com/office/drawing/2014/main" id="{5429E157-C3CD-B74A-ABAD-0FF20D03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868363"/>
            <a:ext cx="1079500" cy="10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2image51568896">
            <a:extLst>
              <a:ext uri="{FF2B5EF4-FFF2-40B4-BE49-F238E27FC236}">
                <a16:creationId xmlns:a16="http://schemas.microsoft.com/office/drawing/2014/main" id="{3433DF76-6A58-504C-AA3C-43701398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868363"/>
            <a:ext cx="306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2image51569856">
            <a:extLst>
              <a:ext uri="{FF2B5EF4-FFF2-40B4-BE49-F238E27FC236}">
                <a16:creationId xmlns:a16="http://schemas.microsoft.com/office/drawing/2014/main" id="{E6DDB7BE-0867-DE49-9002-A24935F54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868363"/>
            <a:ext cx="279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2image51567168">
            <a:extLst>
              <a:ext uri="{FF2B5EF4-FFF2-40B4-BE49-F238E27FC236}">
                <a16:creationId xmlns:a16="http://schemas.microsoft.com/office/drawing/2014/main" id="{C52DD407-7523-AE44-9B28-B7143E0F4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868363"/>
            <a:ext cx="279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age2image49410416">
            <a:extLst>
              <a:ext uri="{FF2B5EF4-FFF2-40B4-BE49-F238E27FC236}">
                <a16:creationId xmlns:a16="http://schemas.microsoft.com/office/drawing/2014/main" id="{03D12BD0-C003-F346-836F-39C5AE50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868363"/>
            <a:ext cx="1079500" cy="10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ge2image49412768">
            <a:extLst>
              <a:ext uri="{FF2B5EF4-FFF2-40B4-BE49-F238E27FC236}">
                <a16:creationId xmlns:a16="http://schemas.microsoft.com/office/drawing/2014/main" id="{CE0B98C2-76A4-FB44-9561-AC2EFD394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868363"/>
            <a:ext cx="1079500" cy="10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51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55078" cy="285750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19843751" y="1637112"/>
            <a:ext cx="21496672" cy="248046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ts val="18800"/>
              </a:lnSpc>
            </a:pPr>
            <a:r>
              <a:rPr lang="en-US" sz="15600" b="1" dirty="0">
                <a:solidFill>
                  <a:srgbClr val="1525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Cases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9F5D9DA-E04F-3E47-899C-6C3FC284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8800" smtClean="0">
                <a:solidFill>
                  <a:srgbClr val="002060"/>
                </a:solidFill>
              </a:rPr>
              <a:t>3</a:t>
            </a:fld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D89FD-D4A2-B145-A450-E8D6B98B8ABD}"/>
              </a:ext>
            </a:extLst>
          </p:cNvPr>
          <p:cNvSpPr/>
          <p:nvPr/>
        </p:nvSpPr>
        <p:spPr>
          <a:xfrm>
            <a:off x="14477999" y="5601038"/>
            <a:ext cx="30886401" cy="1831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5788" indent="-1855788"/>
            <a:r>
              <a:rPr lang="en-US" sz="9600" dirty="0">
                <a:solidFill>
                  <a:srgbClr val="002060"/>
                </a:solidFill>
              </a:rPr>
              <a:t>1) Historical Lookup</a:t>
            </a:r>
          </a:p>
          <a:p>
            <a:pPr marL="1855788" indent="-30163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	A user enters latitude/longitude/radius and is provided with a Google Map / pins indicating earthquake events.</a:t>
            </a:r>
          </a:p>
          <a:p>
            <a:pPr marL="1757363" indent="-1757363">
              <a:buNone/>
            </a:pPr>
            <a:endParaRPr lang="en-US" sz="9600" dirty="0">
              <a:solidFill>
                <a:srgbClr val="002060"/>
              </a:solidFill>
            </a:endParaRPr>
          </a:p>
          <a:p>
            <a:pPr marL="1757363" indent="-1757363">
              <a:buNone/>
            </a:pPr>
            <a:r>
              <a:rPr lang="en-US" sz="9600" dirty="0">
                <a:solidFill>
                  <a:srgbClr val="002060"/>
                </a:solidFill>
              </a:rPr>
              <a:t>2) Earthquake Forecast</a:t>
            </a:r>
          </a:p>
          <a:p>
            <a:pPr marL="1825625" indent="79375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A user enters an address and is provided with a percentage chance earthquakes at each magnitude.</a:t>
            </a:r>
          </a:p>
          <a:p>
            <a:pPr marL="9525" indent="-9525">
              <a:buNone/>
            </a:pPr>
            <a:br>
              <a:rPr lang="en-US" sz="9600" dirty="0">
                <a:solidFill>
                  <a:srgbClr val="002060"/>
                </a:solidFill>
              </a:rPr>
            </a:br>
            <a:r>
              <a:rPr lang="en-US" sz="9600" dirty="0">
                <a:solidFill>
                  <a:srgbClr val="002060"/>
                </a:solidFill>
              </a:rPr>
              <a:t>3) Top 10 Earthquake Hot Spots </a:t>
            </a:r>
          </a:p>
          <a:p>
            <a:pPr marL="2619375" indent="-111125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A user enters a date range and is provided with the top ten locations around the globe for earthquake activity.</a:t>
            </a:r>
            <a:endParaRPr lang="en-US" sz="96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6FC02-DEEF-AD4D-ABDA-CBA68C4D1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89" y="2877346"/>
            <a:ext cx="11087100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2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14"/>
            <a:ext cx="12055078" cy="285750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19843751" y="1637112"/>
            <a:ext cx="21496672" cy="248046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ts val="18800"/>
              </a:lnSpc>
            </a:pPr>
            <a:r>
              <a:rPr lang="en-US" sz="15600" b="1" dirty="0">
                <a:solidFill>
                  <a:srgbClr val="1525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Methodology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9F5D9DA-E04F-3E47-899C-6C3FC284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8800" smtClean="0">
                <a:solidFill>
                  <a:srgbClr val="002060"/>
                </a:solidFill>
              </a:rPr>
              <a:t>4</a:t>
            </a:fld>
            <a:endParaRPr lang="en-US" sz="88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22996-6C1D-C645-90CF-B8D907BDC8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62534" y="7564073"/>
            <a:ext cx="11037466" cy="165561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E21A1-E08D-6744-859A-F4C47B886974}"/>
              </a:ext>
            </a:extLst>
          </p:cNvPr>
          <p:cNvSpPr/>
          <p:nvPr/>
        </p:nvSpPr>
        <p:spPr>
          <a:xfrm>
            <a:off x="14478000" y="5601038"/>
            <a:ext cx="26862424" cy="2225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5788" indent="-1855788"/>
            <a:r>
              <a:rPr lang="en-US" sz="9600" dirty="0">
                <a:solidFill>
                  <a:srgbClr val="002060"/>
                </a:solidFill>
              </a:rPr>
              <a:t>Data Processing</a:t>
            </a:r>
          </a:p>
          <a:p>
            <a:pPr marL="1855788" indent="-1855788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Parsed the data stored in csv files by year</a:t>
            </a:r>
          </a:p>
          <a:p>
            <a:pPr marL="1855788" indent="-1855788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Scaled processing of the data with parallelization through Spark</a:t>
            </a:r>
          </a:p>
          <a:p>
            <a:pPr marL="1855788" indent="-1855788">
              <a:buFont typeface="Arial" panose="020B0604020202020204" pitchFamily="34" charset="0"/>
              <a:buChar char="•"/>
            </a:pPr>
            <a:endParaRPr lang="en-US" sz="9600" dirty="0">
              <a:solidFill>
                <a:srgbClr val="002060"/>
              </a:solidFill>
            </a:endParaRPr>
          </a:p>
          <a:p>
            <a:r>
              <a:rPr lang="en-US" sz="9600" dirty="0">
                <a:solidFill>
                  <a:srgbClr val="002060"/>
                </a:solidFill>
              </a:rPr>
              <a:t>Multiple Linear Regression</a:t>
            </a:r>
          </a:p>
          <a:p>
            <a:pPr marL="1746250" indent="-174625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Used multiple linear regression to determine earthquake magnitude at a user provided position</a:t>
            </a:r>
          </a:p>
          <a:p>
            <a:pPr marL="1746250" indent="-1746250">
              <a:buFont typeface="Arial" panose="020B0604020202020204" pitchFamily="34" charset="0"/>
              <a:buChar char="•"/>
            </a:pPr>
            <a:endParaRPr lang="en-US" sz="9600" dirty="0">
              <a:solidFill>
                <a:srgbClr val="002060"/>
              </a:solidFill>
            </a:endParaRPr>
          </a:p>
          <a:p>
            <a:r>
              <a:rPr lang="en-US" sz="9600" dirty="0">
                <a:solidFill>
                  <a:srgbClr val="002060"/>
                </a:solidFill>
              </a:rPr>
              <a:t>Graphical User Interface</a:t>
            </a:r>
          </a:p>
          <a:p>
            <a:pPr marL="1587500" indent="-15875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Scala Play Framework </a:t>
            </a:r>
          </a:p>
          <a:p>
            <a:pPr marL="1587500" indent="-15875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Integrated with Google Maps API for visualization of results</a:t>
            </a:r>
          </a:p>
          <a:p>
            <a:pPr marL="1855788" indent="-1855788">
              <a:buFont typeface="Arial" panose="020B0604020202020204" pitchFamily="34" charset="0"/>
              <a:buChar char="•"/>
            </a:pPr>
            <a:endParaRPr lang="en-US" sz="9600" dirty="0">
              <a:solidFill>
                <a:srgbClr val="002060"/>
              </a:solidFill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BC1D3A5-1436-4378-8F04-7AD89B0824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711"/>
          <a:stretch/>
        </p:blipFill>
        <p:spPr>
          <a:xfrm>
            <a:off x="567580" y="18656398"/>
            <a:ext cx="10811524" cy="7964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0806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55078" cy="285750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19843751" y="1637112"/>
            <a:ext cx="21496672" cy="248046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ts val="18800"/>
              </a:lnSpc>
            </a:pPr>
            <a:r>
              <a:rPr lang="en-US" sz="15600" b="1" dirty="0">
                <a:solidFill>
                  <a:srgbClr val="1525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Acceptance Criteria #1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9F5D9DA-E04F-3E47-899C-6C3FC284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8800" smtClean="0">
                <a:solidFill>
                  <a:srgbClr val="002060"/>
                </a:solidFill>
              </a:rPr>
              <a:t>5</a:t>
            </a:fld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DD769-029F-6447-B819-9C753E69517A}"/>
              </a:ext>
            </a:extLst>
          </p:cNvPr>
          <p:cNvSpPr/>
          <p:nvPr/>
        </p:nvSpPr>
        <p:spPr>
          <a:xfrm>
            <a:off x="14477999" y="5601038"/>
            <a:ext cx="30886401" cy="17235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5788" indent="-1855788"/>
            <a:r>
              <a:rPr lang="en-US" sz="9600" dirty="0">
                <a:solidFill>
                  <a:srgbClr val="002060"/>
                </a:solidFill>
              </a:rPr>
              <a:t>Level 1 Criteria</a:t>
            </a:r>
          </a:p>
          <a:p>
            <a:pPr marL="2971800" lvl="4" indent="-1143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The System response time for displaying output data should be within 5 seconds</a:t>
            </a:r>
          </a:p>
          <a:p>
            <a:pPr marL="2971800" lvl="4" indent="-1143000">
              <a:buFont typeface="Arial" panose="020B0604020202020204" pitchFamily="34" charset="0"/>
              <a:buChar char="•"/>
            </a:pPr>
            <a:endParaRPr lang="en-US" sz="8800" dirty="0">
              <a:solidFill>
                <a:srgbClr val="002060"/>
              </a:solidFill>
            </a:endParaRPr>
          </a:p>
          <a:p>
            <a:r>
              <a:rPr lang="en-US" sz="9600" dirty="0">
                <a:solidFill>
                  <a:srgbClr val="002060"/>
                </a:solidFill>
              </a:rPr>
              <a:t>Criteria not met</a:t>
            </a:r>
          </a:p>
          <a:p>
            <a:pPr marL="2971800" lvl="4" indent="-1143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Response times unknown during planning</a:t>
            </a:r>
          </a:p>
          <a:p>
            <a:pPr marL="2971800" lvl="4" indent="-1143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Overhead of Spark &amp; Scala Play Framework</a:t>
            </a:r>
          </a:p>
          <a:p>
            <a:pPr marL="2971800" lvl="4" indent="-1143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Limited by processing power of laptop</a:t>
            </a:r>
          </a:p>
          <a:p>
            <a:pPr marL="2971800" lvl="4" indent="-1143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Parallelization with Spark could be expanded from a single machine to a distributed cloud</a:t>
            </a:r>
          </a:p>
          <a:p>
            <a:endParaRPr lang="en-US" sz="8800" dirty="0">
              <a:solidFill>
                <a:srgbClr val="002060"/>
              </a:solidFill>
            </a:endParaRPr>
          </a:p>
          <a:p>
            <a:endParaRPr lang="en-US" sz="88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EF929-0FE7-C14A-94AB-399330FA2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815681" y="17590683"/>
            <a:ext cx="8760635" cy="13208000"/>
          </a:xfrm>
          <a:prstGeom prst="rect">
            <a:avLst/>
          </a:prstGeom>
        </p:spPr>
      </p:pic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E0C2EBE-8266-4EB2-83BB-7AD405FA8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657" y="20073257"/>
            <a:ext cx="8457561" cy="71845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0375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55078" cy="285750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19843751" y="1637112"/>
            <a:ext cx="21496672" cy="248046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ts val="18800"/>
              </a:lnSpc>
            </a:pPr>
            <a:r>
              <a:rPr lang="en-US" sz="15600" b="1" dirty="0">
                <a:solidFill>
                  <a:srgbClr val="1525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Acceptance Criteria #2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9F5D9DA-E04F-3E47-899C-6C3FC284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8800" smtClean="0">
                <a:solidFill>
                  <a:srgbClr val="002060"/>
                </a:solidFill>
              </a:rPr>
              <a:t>6</a:t>
            </a:fld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DD769-029F-6447-B819-9C753E69517A}"/>
              </a:ext>
            </a:extLst>
          </p:cNvPr>
          <p:cNvSpPr/>
          <p:nvPr/>
        </p:nvSpPr>
        <p:spPr>
          <a:xfrm>
            <a:off x="14477999" y="5601038"/>
            <a:ext cx="30886401" cy="1058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57363" indent="-1757363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9600" dirty="0">
                <a:solidFill>
                  <a:srgbClr val="002060"/>
                </a:solidFill>
              </a:rPr>
              <a:t>Level 2 Criteria</a:t>
            </a:r>
          </a:p>
          <a:p>
            <a:pPr marL="1825625" indent="793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The R-squared value of the machine learning model should be greater than 0.6</a:t>
            </a:r>
          </a:p>
          <a:p>
            <a:pPr marL="1825625">
              <a:spcBef>
                <a:spcPts val="600"/>
              </a:spcBef>
              <a:spcAft>
                <a:spcPts val="600"/>
              </a:spcAft>
            </a:pPr>
            <a:endParaRPr lang="en-US" sz="8800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9600" dirty="0">
                <a:solidFill>
                  <a:srgbClr val="002060"/>
                </a:solidFill>
              </a:rPr>
              <a:t>Criteria not met</a:t>
            </a:r>
          </a:p>
          <a:p>
            <a:pPr marL="2641600" indent="-812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Achieved an R-squared value of +0.51</a:t>
            </a:r>
          </a:p>
          <a:p>
            <a:pPr marL="2641600" indent="-812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Earthquakes aren’t easy to predict!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EF929-0FE7-C14A-94AB-399330FA2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7581" y="0"/>
            <a:ext cx="12801600" cy="16724671"/>
          </a:xfrm>
          <a:prstGeom prst="rect">
            <a:avLst/>
          </a:prstGeom>
        </p:spPr>
      </p:pic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E0C2EBE-8266-4EB2-83BB-7AD405FA8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657" y="20073257"/>
            <a:ext cx="8457561" cy="71845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58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55078" cy="285750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19843751" y="1637112"/>
            <a:ext cx="21496672" cy="248046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ts val="18800"/>
              </a:lnSpc>
            </a:pPr>
            <a:r>
              <a:rPr lang="en-US" sz="15600" b="1" dirty="0">
                <a:solidFill>
                  <a:srgbClr val="1525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Acceptance Criteria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9F5D9DA-E04F-3E47-899C-6C3FC284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8800" smtClean="0">
                <a:solidFill>
                  <a:srgbClr val="002060"/>
                </a:solidFill>
              </a:rPr>
              <a:t>7</a:t>
            </a:fld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DD769-029F-6447-B819-9C753E69517A}"/>
              </a:ext>
            </a:extLst>
          </p:cNvPr>
          <p:cNvSpPr/>
          <p:nvPr/>
        </p:nvSpPr>
        <p:spPr>
          <a:xfrm>
            <a:off x="14477999" y="5601038"/>
            <a:ext cx="30886401" cy="1646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indent="-9525">
              <a:buNone/>
            </a:pPr>
            <a:r>
              <a:rPr lang="en-US" sz="9600" dirty="0">
                <a:solidFill>
                  <a:srgbClr val="002060"/>
                </a:solidFill>
              </a:rPr>
              <a:t>Level 3 Criteria</a:t>
            </a:r>
          </a:p>
          <a:p>
            <a:pPr marL="2971800" lvl="4" indent="-114300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The World Earthquake Forecaster tool will utilize a minimum of 10 years of historical data (approx. 1.2 million rows)</a:t>
            </a:r>
          </a:p>
          <a:p>
            <a:pPr marL="2971800" lvl="4" indent="-1143000">
              <a:buFont typeface="Arial" panose="020B0604020202020204" pitchFamily="34" charset="0"/>
              <a:buChar char="•"/>
            </a:pPr>
            <a:endParaRPr lang="en-US" sz="8800" dirty="0">
              <a:solidFill>
                <a:srgbClr val="002060"/>
              </a:solidFill>
            </a:endParaRPr>
          </a:p>
          <a:p>
            <a:pPr marL="0" lvl="4"/>
            <a:r>
              <a:rPr lang="en-US" sz="8800" dirty="0">
                <a:solidFill>
                  <a:srgbClr val="002060"/>
                </a:solidFill>
              </a:rPr>
              <a:t>The project uses 11 years of historical data from the USGS site</a:t>
            </a:r>
          </a:p>
          <a:p>
            <a:pPr marL="0" lvl="4"/>
            <a:endParaRPr lang="en-US" sz="8800" dirty="0">
              <a:solidFill>
                <a:srgbClr val="002060"/>
              </a:solidFill>
            </a:endParaRPr>
          </a:p>
          <a:p>
            <a:pPr marL="0" lvl="4"/>
            <a:r>
              <a:rPr lang="en-US" sz="8800" dirty="0">
                <a:solidFill>
                  <a:srgbClr val="002060"/>
                </a:solidFill>
              </a:rPr>
              <a:t>Approx. 952,000 rows were initially used (1.0+ magnitude)</a:t>
            </a:r>
          </a:p>
          <a:p>
            <a:pPr marL="0" lvl="4"/>
            <a:endParaRPr lang="en-US" sz="8800" dirty="0">
              <a:solidFill>
                <a:srgbClr val="002060"/>
              </a:solidFill>
            </a:endParaRPr>
          </a:p>
          <a:p>
            <a:pPr marL="0" lvl="4"/>
            <a:r>
              <a:rPr lang="en-US" sz="8800" dirty="0">
                <a:solidFill>
                  <a:srgbClr val="002060"/>
                </a:solidFill>
              </a:rPr>
              <a:t>Scaled back to 292,000 rows (2.5+ magnitude) to improve timing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EF929-0FE7-C14A-94AB-399330FA2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9471995" y="-1287491"/>
            <a:ext cx="9409914" cy="12293597"/>
          </a:xfrm>
          <a:prstGeom prst="rect">
            <a:avLst/>
          </a:prstGeom>
        </p:spPr>
      </p:pic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E0C2EBE-8266-4EB2-83BB-7AD405FA8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657" y="20073257"/>
            <a:ext cx="8457561" cy="71845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0834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14"/>
            <a:ext cx="12055078" cy="285750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19843751" y="1637112"/>
            <a:ext cx="21496672" cy="248046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ts val="18800"/>
              </a:lnSpc>
            </a:pPr>
            <a:r>
              <a:rPr lang="en-US" sz="15600" b="1" dirty="0">
                <a:solidFill>
                  <a:srgbClr val="1525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Project Achievements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9F5D9DA-E04F-3E47-899C-6C3FC284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8800" smtClean="0">
                <a:solidFill>
                  <a:srgbClr val="002060"/>
                </a:solidFill>
              </a:rPr>
              <a:t>8</a:t>
            </a:fld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DD769-029F-6447-B819-9C753E69517A}"/>
              </a:ext>
            </a:extLst>
          </p:cNvPr>
          <p:cNvSpPr/>
          <p:nvPr/>
        </p:nvSpPr>
        <p:spPr>
          <a:xfrm>
            <a:off x="14477999" y="5601038"/>
            <a:ext cx="308864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5788" indent="-1855788"/>
            <a:endParaRPr lang="en-US" sz="96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425C9-9631-D647-A4F6-7F5097EC3FC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59478" y="3661781"/>
            <a:ext cx="16240522" cy="121803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BBC6EE-8932-4B91-A8E2-6E063888C267}"/>
              </a:ext>
            </a:extLst>
          </p:cNvPr>
          <p:cNvSpPr/>
          <p:nvPr/>
        </p:nvSpPr>
        <p:spPr>
          <a:xfrm>
            <a:off x="14477999" y="5601038"/>
            <a:ext cx="30886401" cy="192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20800" indent="-1320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All objective use cases met</a:t>
            </a:r>
          </a:p>
          <a:p>
            <a:pPr marL="1320800" indent="-1320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Completed entirely within Scala</a:t>
            </a:r>
          </a:p>
          <a:p>
            <a:pPr marL="3606800" lvl="5" indent="-1320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UI initially planned with Java</a:t>
            </a:r>
          </a:p>
          <a:p>
            <a:pPr marL="1320800" indent="-1320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Integrated with Google Maps API</a:t>
            </a:r>
          </a:p>
          <a:p>
            <a:pPr marL="3606800" lvl="5" indent="-1320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Custom maps</a:t>
            </a:r>
          </a:p>
          <a:p>
            <a:pPr marL="3606800" lvl="5" indent="-1320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Pins with contextual data</a:t>
            </a:r>
          </a:p>
          <a:p>
            <a:pPr marL="1320800" indent="-1320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Scala Play UI</a:t>
            </a:r>
          </a:p>
          <a:p>
            <a:pPr marL="3606800" lvl="5" indent="-1320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All user input forms contain field validation and error feedback</a:t>
            </a:r>
          </a:p>
          <a:p>
            <a:pPr marL="3606800" lvl="5" indent="-1320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Source code restricted for Scala Play MVC structure</a:t>
            </a:r>
          </a:p>
          <a:p>
            <a:pPr marL="1320800" indent="-1320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27 Unit Tests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85B8DC3-F4EC-4A87-BE3B-62290E1BC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289" y="2575868"/>
            <a:ext cx="7810500" cy="762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8581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50800000" cy="8867676"/>
          </a:xfrm>
          <a:prstGeom prst="rect">
            <a:avLst/>
          </a:prstGeom>
        </p:spPr>
      </p:pic>
      <p:sp>
        <p:nvSpPr>
          <p:cNvPr id="5" name="Object 6"/>
          <p:cNvSpPr txBox="1"/>
          <p:nvPr/>
        </p:nvSpPr>
        <p:spPr>
          <a:xfrm>
            <a:off x="17145000" y="13044374"/>
            <a:ext cx="16509999" cy="24308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ts val="18800"/>
              </a:lnSpc>
            </a:pPr>
            <a:r>
              <a:rPr lang="en-US" sz="15600" b="1" dirty="0">
                <a:solidFill>
                  <a:srgbClr val="0020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Live Demonstration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E7FFD-96E4-114B-846C-5E20F19A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8800" smtClean="0">
                <a:solidFill>
                  <a:srgbClr val="002060"/>
                </a:solidFill>
              </a:rPr>
              <a:t>9</a:t>
            </a:fld>
            <a:endParaRPr lang="en-US" sz="8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52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679</TotalTime>
  <Words>419</Words>
  <Application>Microsoft Macintosh PowerPoint</Application>
  <PresentationFormat>Custom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Montserrat</vt:lpstr>
      <vt:lpstr>Roboto Condensed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69</cp:revision>
  <cp:lastPrinted>2020-11-04T21:17:34Z</cp:lastPrinted>
  <dcterms:created xsi:type="dcterms:W3CDTF">2020-10-29T02:10:31Z</dcterms:created>
  <dcterms:modified xsi:type="dcterms:W3CDTF">2020-12-08T03:28:51Z</dcterms:modified>
</cp:coreProperties>
</file>