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7E8E8E3-BC43-40E2-BA96-4FF5FA547A4F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160A82C-0B2E-4076-98CE-33535F2A4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104590046</a:t>
            </a:r>
            <a:r>
              <a:rPr lang="zh-TW" altLang="en-US" dirty="0" smtClean="0"/>
              <a:t> 黃浩華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設計說明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8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0616"/>
            <a:ext cx="7520940" cy="548640"/>
          </a:xfrm>
        </p:spPr>
        <p:txBody>
          <a:bodyPr/>
          <a:lstStyle/>
          <a:p>
            <a:r>
              <a:rPr lang="zh-TW" altLang="en-US" dirty="0" smtClean="0"/>
              <a:t>框架介紹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-144449"/>
            <a:ext cx="4032448" cy="5199405"/>
          </a:xfrm>
        </p:spPr>
      </p:pic>
      <p:sp>
        <p:nvSpPr>
          <p:cNvPr id="5" name="文字方塊 4"/>
          <p:cNvSpPr txBox="1"/>
          <p:nvPr/>
        </p:nvSpPr>
        <p:spPr>
          <a:xfrm>
            <a:off x="467544" y="692696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   導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覽列→</a:t>
            </a:r>
          </a:p>
          <a:p>
            <a:r>
              <a:rPr lang="en-US" altLang="zh-TW" dirty="0" smtClean="0"/>
              <a:t>			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      </a:t>
            </a:r>
            <a:endParaRPr lang="en-US" altLang="zh-TW" dirty="0" smtClean="0"/>
          </a:p>
          <a:p>
            <a:pPr>
              <a:buNone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   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→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圖片連結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→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7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2774147" cy="3579812"/>
          </a:xfrm>
        </p:spPr>
      </p:pic>
      <p:sp>
        <p:nvSpPr>
          <p:cNvPr id="5" name="文字方塊 4"/>
          <p:cNvSpPr txBox="1"/>
          <p:nvPr/>
        </p:nvSpPr>
        <p:spPr>
          <a:xfrm>
            <a:off x="467544" y="112474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以圖片代替繁鎖的文字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利用箭頭導引該如何坐火車去到阿里山上</a:t>
            </a:r>
            <a:r>
              <a:rPr lang="en-US" altLang="zh-TW" b="1" smtClean="0"/>
              <a:t>,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090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</TotalTime>
  <Words>28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角度</vt:lpstr>
      <vt:lpstr>104590046 黃浩華</vt:lpstr>
      <vt:lpstr>框架介紹</vt:lpstr>
      <vt:lpstr>設計理念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104590046 黃浩華</dc:title>
  <dc:creator>黃浩華</dc:creator>
  <cp:lastModifiedBy>黃浩華</cp:lastModifiedBy>
  <cp:revision>1</cp:revision>
  <dcterms:created xsi:type="dcterms:W3CDTF">2017-03-28T17:10:36Z</dcterms:created>
  <dcterms:modified xsi:type="dcterms:W3CDTF">2017-03-28T17:20:32Z</dcterms:modified>
</cp:coreProperties>
</file>