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3257B-1DED-6047-ACB5-28331834A1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zh-Hans" dirty="0" err="1"/>
              <a:t>FastText</a:t>
            </a:r>
            <a:r>
              <a:rPr kumimoji="1" lang="zh-Hans" altLang="en-US" dirty="0"/>
              <a:t>讲解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CDA3F9-C304-AA4F-851F-D83FFEEE20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00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6801F-AC6C-A74D-A9FC-0C995141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一、简介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482BBE-9739-4B4B-8063-6E5796B6E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fastText</a:t>
            </a:r>
            <a:r>
              <a:rPr lang="zh-CN" altLang="en-US" dirty="0"/>
              <a:t>是一个有效学习单词表示和句子分类的库。</a:t>
            </a:r>
            <a:endParaRPr lang="en-US" altLang="zh-CN" dirty="0"/>
          </a:p>
          <a:p>
            <a:r>
              <a:rPr lang="en-US" altLang="zh-CN" dirty="0"/>
              <a:t>pip install </a:t>
            </a:r>
            <a:r>
              <a:rPr lang="en-US" altLang="zh-CN" dirty="0" err="1"/>
              <a:t>fasttext</a:t>
            </a:r>
            <a:r>
              <a:rPr lang="zh-Hans" altLang="en-US" dirty="0"/>
              <a:t> 最方便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29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2AE20-5BBF-244A-B036-43195AE8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二、原理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D7B65-A2A2-4841-B805-470996A72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模型架构</a:t>
            </a:r>
            <a:endParaRPr kumimoji="1" lang="en-US" altLang="zh-Hans" dirty="0"/>
          </a:p>
          <a:p>
            <a:r>
              <a:rPr kumimoji="1" lang="zh-Hans" altLang="en-US" dirty="0"/>
              <a:t>层次</a:t>
            </a:r>
            <a:r>
              <a:rPr kumimoji="1" lang="en-US" altLang="zh-Hans" dirty="0" err="1"/>
              <a:t>SoftMax</a:t>
            </a:r>
            <a:endParaRPr kumimoji="1" lang="en-US" altLang="zh-Hans" dirty="0"/>
          </a:p>
          <a:p>
            <a:r>
              <a:rPr kumimoji="1" lang="en-US" altLang="zh-Hans"/>
              <a:t>N-gram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17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EEF65-A16A-4E4B-90B6-46410331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1</a:t>
            </a:r>
            <a:r>
              <a:rPr kumimoji="1" lang="zh-Hans" altLang="en-US" dirty="0"/>
              <a:t>、模型架构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6D590C-03C5-1D42-9CD7-B891D0D45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fastText</a:t>
            </a:r>
            <a:r>
              <a:rPr kumimoji="1" lang="zh-CN" altLang="en-US" dirty="0"/>
              <a:t>的架构和</a:t>
            </a:r>
            <a:r>
              <a:rPr kumimoji="1" lang="en-US" altLang="zh-CN" dirty="0"/>
              <a:t>word2vec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CBOW</a:t>
            </a:r>
            <a:r>
              <a:rPr kumimoji="1" lang="zh-CN" altLang="en-US" dirty="0"/>
              <a:t>的架构类似，因为它们的作者都是</a:t>
            </a:r>
            <a:r>
              <a:rPr kumimoji="1" lang="en-US" altLang="zh-CN" dirty="0"/>
              <a:t>Facebook</a:t>
            </a:r>
            <a:r>
              <a:rPr kumimoji="1" lang="zh-CN" altLang="en-US" dirty="0"/>
              <a:t>的科学家</a:t>
            </a:r>
            <a:r>
              <a:rPr kumimoji="1" lang="en-US" altLang="zh-CN" dirty="0"/>
              <a:t>Tomas </a:t>
            </a:r>
            <a:r>
              <a:rPr kumimoji="1" lang="en-US" altLang="zh-CN" dirty="0" err="1"/>
              <a:t>Mikolov</a:t>
            </a:r>
            <a:r>
              <a:rPr kumimoji="1" lang="zh-CN" altLang="en-US" dirty="0"/>
              <a:t>，而且确实</a:t>
            </a:r>
            <a:r>
              <a:rPr kumimoji="1" lang="en-US" altLang="zh-CN" dirty="0" err="1"/>
              <a:t>fastText</a:t>
            </a:r>
            <a:r>
              <a:rPr kumimoji="1" lang="zh-CN" altLang="en-US" dirty="0"/>
              <a:t>也算是</a:t>
            </a:r>
            <a:r>
              <a:rPr kumimoji="1" lang="en-US" altLang="zh-CN" dirty="0"/>
              <a:t>words2vec</a:t>
            </a:r>
            <a:r>
              <a:rPr kumimoji="1" lang="zh-CN" altLang="en-US" dirty="0"/>
              <a:t>所衍生出来的。</a:t>
            </a:r>
          </a:p>
        </p:txBody>
      </p:sp>
    </p:spTree>
    <p:extLst>
      <p:ext uri="{BB962C8B-B14F-4D97-AF65-F5344CB8AC3E}">
        <p14:creationId xmlns:p14="http://schemas.microsoft.com/office/powerpoint/2010/main" val="222843870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95</TotalTime>
  <Words>71</Words>
  <Application>Microsoft Macintosh PowerPoint</Application>
  <PresentationFormat>宽屏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方正姚体</vt:lpstr>
      <vt:lpstr>华文新魏</vt:lpstr>
      <vt:lpstr>Arial</vt:lpstr>
      <vt:lpstr>Trebuchet MS</vt:lpstr>
      <vt:lpstr>Wingdings 3</vt:lpstr>
      <vt:lpstr>平面</vt:lpstr>
      <vt:lpstr>FastText讲解</vt:lpstr>
      <vt:lpstr>一、简介</vt:lpstr>
      <vt:lpstr>二、原理</vt:lpstr>
      <vt:lpstr>1、模型架构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FastText讲解</dc:title>
  <dc:creator>Microsoft Office 用户</dc:creator>
  <cp:lastModifiedBy>Microsoft Office 用户</cp:lastModifiedBy>
  <cp:revision>8</cp:revision>
  <dcterms:created xsi:type="dcterms:W3CDTF">2018-12-03T05:53:12Z</dcterms:created>
  <dcterms:modified xsi:type="dcterms:W3CDTF">2018-12-03T07:28:40Z</dcterms:modified>
</cp:coreProperties>
</file>