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67" r:id="rId5"/>
    <p:sldId id="291" r:id="rId6"/>
    <p:sldId id="292" r:id="rId7"/>
    <p:sldId id="293" r:id="rId8"/>
    <p:sldId id="294" r:id="rId9"/>
    <p:sldId id="295" r:id="rId10"/>
    <p:sldId id="296" r:id="rId11"/>
    <p:sldId id="290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21509-ACB0-4662-8E06-982BAC6CC8A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E0A4A-11C7-4B24-84E9-0E88F8BDC1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91ACCB-534A-47C1-AC35-7875F4D3F240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0EEA08-C169-4790-8731-BC2F575E2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ngmWc71sF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cuoneclipse.com/2014/12/14/tutorial-iot-datalogger-with-esp8266-wifi-module-and-frdm-kl25z/" TargetMode="External"/><Relationship Id="rId2" Type="http://schemas.openxmlformats.org/officeDocument/2006/relationships/hyperlink" Target="http://rancidbacon.com/files/kiwicon8/ESP8266_WiFi_Module_Quick_Start_Guide_v_1.0.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tmel.com/images/atmel-8271-8-bit-avr-microcontroller-atmega48a-48pa-88a-88pa-168a-168pa-328-328p_datasheet_complete.pdf" TargetMode="External"/><Relationship Id="rId4" Type="http://schemas.openxmlformats.org/officeDocument/2006/relationships/hyperlink" Target="https://www.cdiweb.com/datasheets/invensense/MPU-6050_DataSheet_V3%204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mgur.com/zrvD4r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mgur.com/Avt1Kj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8153400" cy="2689225"/>
          </a:xfrm>
        </p:spPr>
        <p:txBody>
          <a:bodyPr/>
          <a:lstStyle/>
          <a:p>
            <a:r>
              <a:rPr lang="en-US" sz="4800" dirty="0" smtClean="0"/>
              <a:t>Internet of Things with the atmega328p, </a:t>
            </a:r>
            <a:br>
              <a:rPr lang="en-US" sz="4800" dirty="0" smtClean="0"/>
            </a:br>
            <a:r>
              <a:rPr lang="en-US" sz="4800" dirty="0" smtClean="0"/>
              <a:t>A motion detector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Brandon </a:t>
            </a:r>
            <a:r>
              <a:rPr lang="en-US" dirty="0" smtClean="0"/>
              <a:t>Wade</a:t>
            </a:r>
          </a:p>
          <a:p>
            <a:r>
              <a:rPr lang="en-US" dirty="0" smtClean="0"/>
              <a:t>wadeb1@unlv.nevada.edu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UNLV College of Engineering</a:t>
            </a:r>
          </a:p>
          <a:p>
            <a:r>
              <a:rPr lang="en-US" dirty="0" smtClean="0"/>
              <a:t>CPE </a:t>
            </a:r>
            <a:r>
              <a:rPr lang="en-US" dirty="0" smtClean="0"/>
              <a:t>301</a:t>
            </a:r>
            <a:r>
              <a:rPr lang="en-US" dirty="0" smtClean="0"/>
              <a:t> </a:t>
            </a:r>
            <a:r>
              <a:rPr lang="en-US" dirty="0" smtClean="0"/>
              <a:t>–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https://www.youtube.com/watch?v=RngmWc71sFk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8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24000"/>
            <a:ext cx="754380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http://</a:t>
            </a:r>
            <a:r>
              <a:rPr lang="en-US" altLang="en-US" sz="1100" dirty="0" smtClean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rancidbacon.com/files/kiwicon8/ESP8266_WiFi_Module_Quick_Start_Guide_v_1.0.4.pdf</a:t>
            </a:r>
            <a:endParaRPr lang="en-US" altLang="en-US" sz="1100" dirty="0" smtClean="0">
              <a:solidFill>
                <a:srgbClr val="4F81BD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u="sng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https://mcuoneclipse.com/2014/12/14/tutorial-iot-datalogger-with-esp8266-wifi-module-and-frdm-kl25z</a:t>
            </a:r>
            <a:r>
              <a:rPr lang="en-US" altLang="en-US" sz="1200" u="sng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en-US" sz="1200" u="sng" dirty="0" smtClean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en-US" sz="1200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www.cdiweb.com/datasheets/invensense/MPU-6050_DataSheet_V3%204.pdf</a:t>
            </a:r>
            <a:endParaRPr lang="en-US" altLang="en-US" sz="1200" dirty="0" smtClean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altLang="en-US" sz="1200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www.atmel.com/images/atmel-8271-8-bit-avr-microcontroller-atmega48a-48pa-88a-88pa-168a-168pa-328-328p_datasheet_complete.pdf</a:t>
            </a:r>
            <a:endParaRPr lang="en-US" altLang="en-US" sz="1200" dirty="0" smtClean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MPU6050_helper </a:t>
            </a: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Accomplishments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project was to create an internet of things (</a:t>
            </a:r>
            <a:r>
              <a:rPr lang="en-US" dirty="0" err="1" smtClean="0"/>
              <a:t>IoT</a:t>
            </a:r>
            <a:r>
              <a:rPr lang="en-US" dirty="0" smtClean="0"/>
              <a:t>) devices that would read (MPU6050) sensor data and broadcast this data (vis ESP8266) to a cloud service (</a:t>
            </a:r>
            <a:r>
              <a:rPr lang="en-US" dirty="0" err="1" smtClean="0"/>
              <a:t>ThingSpeak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task was accomplished and accelerometer values were successfully read from the MPU6050 sensor and displayed to the cloud.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Using this raw data, one can detect any kind of motion. For example, setting up this device to the front door of your house could show you a log of if and how often your door is opened, therefore having application in home security.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1447800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http://imgur.com/zrvD4rW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 - Components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57467"/>
              </p:ext>
            </p:extLst>
          </p:nvPr>
        </p:nvGraphicFramePr>
        <p:xfrm>
          <a:off x="381000" y="1524000"/>
          <a:ext cx="8305800" cy="344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Hardware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ATMega328P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Atmel Studio 6.0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MPU6050 Sensor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Putty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ESP8266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Times New Roman"/>
                        </a:rPr>
                        <a:t>ESPlorer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Times New Roman"/>
                        </a:rPr>
                        <a:t>SparkFun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 USB to Serial Breakout – FT232RL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ThingSpeak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Times New Roman"/>
                        </a:rPr>
                        <a:t>BreadBoard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 -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ATMega328P to MPU6050 – I2C</a:t>
            </a:r>
          </a:p>
          <a:p>
            <a:pPr lvl="1"/>
            <a:r>
              <a:rPr lang="en-US" dirty="0" smtClean="0"/>
              <a:t>0x3B – X acceleration</a:t>
            </a:r>
          </a:p>
          <a:p>
            <a:pPr lvl="1"/>
            <a:r>
              <a:rPr lang="en-US" dirty="0" smtClean="0"/>
              <a:t>0x3D – Y acceleration</a:t>
            </a:r>
          </a:p>
          <a:p>
            <a:pPr lvl="1"/>
            <a:r>
              <a:rPr lang="en-US" dirty="0" smtClean="0"/>
              <a:t>0x3F – Z acceleration</a:t>
            </a:r>
          </a:p>
          <a:p>
            <a:r>
              <a:rPr lang="en-US" dirty="0" smtClean="0"/>
              <a:t>ATMega328P to ESP8266 – USART</a:t>
            </a:r>
          </a:p>
          <a:p>
            <a:pPr lvl="1"/>
            <a:r>
              <a:rPr lang="en-US" dirty="0" smtClean="0"/>
              <a:t>8-bit data</a:t>
            </a:r>
          </a:p>
          <a:p>
            <a:pPr lvl="1"/>
            <a:r>
              <a:rPr lang="en-US" dirty="0" smtClean="0"/>
              <a:t>BAUD = 115200 (required for AT)</a:t>
            </a:r>
          </a:p>
          <a:p>
            <a:pPr lvl="1"/>
            <a:r>
              <a:rPr lang="en-US" dirty="0" smtClean="0"/>
              <a:t>TX used only</a:t>
            </a:r>
          </a:p>
          <a:p>
            <a:r>
              <a:rPr lang="en-US" dirty="0" smtClean="0"/>
              <a:t>ESP8266 to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AT firmware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 – Cloud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ThinkSpeak</a:t>
            </a:r>
            <a:r>
              <a:rPr lang="en-US" dirty="0" smtClean="0"/>
              <a:t> cloud service was used</a:t>
            </a:r>
          </a:p>
          <a:p>
            <a:pPr lvl="1"/>
            <a:r>
              <a:rPr lang="en-US" dirty="0" smtClean="0"/>
              <a:t>3 fields for x, y, and z acceleration values were updated synchronously. </a:t>
            </a:r>
          </a:p>
          <a:p>
            <a:pPr lvl="1"/>
            <a:r>
              <a:rPr lang="en-US" dirty="0" smtClean="0"/>
              <a:t>Updated every 20 seconds</a:t>
            </a:r>
          </a:p>
          <a:p>
            <a:pPr lvl="1"/>
            <a:r>
              <a:rPr lang="en-US" dirty="0" smtClean="0"/>
              <a:t>Data represented graphically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USART initialized to send 8 bit data with a BAUD of 115200</a:t>
            </a:r>
          </a:p>
          <a:p>
            <a:r>
              <a:rPr lang="en-US" dirty="0" smtClean="0"/>
              <a:t>I2C initialized with no </a:t>
            </a:r>
            <a:r>
              <a:rPr lang="en-US" dirty="0" err="1" smtClean="0"/>
              <a:t>prescaler</a:t>
            </a:r>
            <a:endParaRPr lang="en-US" dirty="0" smtClean="0"/>
          </a:p>
          <a:p>
            <a:r>
              <a:rPr lang="en-US" dirty="0" smtClean="0"/>
              <a:t>ESP8266 programmed to automatically connect to desired </a:t>
            </a:r>
            <a:r>
              <a:rPr lang="en-US" dirty="0" err="1" smtClean="0"/>
              <a:t>WiFi</a:t>
            </a:r>
            <a:r>
              <a:rPr lang="en-US" dirty="0" smtClean="0"/>
              <a:t> network (mobile hotspot in my case)</a:t>
            </a:r>
          </a:p>
          <a:p>
            <a:r>
              <a:rPr lang="en-US" dirty="0" smtClean="0"/>
              <a:t>MPU6050 initializes, waking up sensor, setting frequency, enables FIFO,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MPU6050 initially reads and averages data for </a:t>
            </a:r>
            <a:r>
              <a:rPr lang="en-US" dirty="0" err="1" smtClean="0"/>
              <a:t>calibraiton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Development –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ATMega328P reads MPU6050 registers periodically for accelerometer values. </a:t>
            </a:r>
          </a:p>
          <a:p>
            <a:r>
              <a:rPr lang="en-US" dirty="0" smtClean="0"/>
              <a:t>Values are averaged (three samples on each read cycle) and compared to calibrated value</a:t>
            </a:r>
          </a:p>
          <a:p>
            <a:r>
              <a:rPr lang="en-US" dirty="0" smtClean="0"/>
              <a:t>Data is then converted from floats to printable types</a:t>
            </a:r>
          </a:p>
          <a:p>
            <a:pPr lvl="1"/>
            <a:r>
              <a:rPr lang="en-US" dirty="0" smtClean="0"/>
              <a:t>Floats were not printing correctly and therefore values were converted into </a:t>
            </a:r>
            <a:r>
              <a:rPr lang="en-US" dirty="0" err="1" smtClean="0"/>
              <a:t>int</a:t>
            </a:r>
            <a:r>
              <a:rPr lang="en-US" dirty="0" smtClean="0"/>
              <a:t> components and then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-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commands used to write data to </a:t>
            </a:r>
            <a:r>
              <a:rPr lang="en-US" dirty="0" err="1" smtClean="0"/>
              <a:t>ThingSpeak</a:t>
            </a:r>
            <a:endParaRPr lang="en-US" dirty="0"/>
          </a:p>
          <a:p>
            <a:pPr lvl="1"/>
            <a:r>
              <a:rPr lang="en-US" dirty="0" smtClean="0"/>
              <a:t>Start TCP Connection: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AT+CIPSTART=4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,\"TCP\",\"184.106.153.149\",80\r\n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Channel initialization: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AT+CIPSEND=4,75\r\n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Send data via channel: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update?key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=7PA0P9DMZOLYS1JR&amp;field1=%i.%i%i&amp;field2=%i.%i%i&amp;field3=%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i%i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Close channel: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AT+CIPCLOSE\r\n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ThingSpeak</a:t>
            </a:r>
            <a:r>
              <a:rPr lang="en-US" dirty="0" smtClean="0"/>
              <a:t> then receives data and graphs it versus time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http://imgur.com/Avt1Kj8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8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435</TotalTime>
  <Words>435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Clarity</vt:lpstr>
      <vt:lpstr>Internet of Things with the atmega328p,  A motion detector</vt:lpstr>
      <vt:lpstr>Aim and Accomplishments</vt:lpstr>
      <vt:lpstr>Schematics</vt:lpstr>
      <vt:lpstr>Design Stages - Components</vt:lpstr>
      <vt:lpstr>Design Stages - Interfaces</vt:lpstr>
      <vt:lpstr>Design Stages – Cloud Service</vt:lpstr>
      <vt:lpstr>Code Development - Initialization</vt:lpstr>
      <vt:lpstr>Code Development – Data Collection</vt:lpstr>
      <vt:lpstr>Code Development - Visualization</vt:lpstr>
      <vt:lpstr>Demo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LBP &amp; Haar Detectors Facial Detection</dc:title>
  <dc:creator>Nicole</dc:creator>
  <cp:lastModifiedBy>Brandon Wade</cp:lastModifiedBy>
  <cp:revision>43</cp:revision>
  <dcterms:created xsi:type="dcterms:W3CDTF">2015-12-03T13:57:03Z</dcterms:created>
  <dcterms:modified xsi:type="dcterms:W3CDTF">2016-05-11T06:39:32Z</dcterms:modified>
</cp:coreProperties>
</file>