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EwhV2ibgs8/NvxBkuPdNIWpiB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206" autoAdjust="0"/>
  </p:normalViewPr>
  <p:slideViewPr>
    <p:cSldViewPr snapToGrid="0">
      <p:cViewPr varScale="1">
        <p:scale>
          <a:sx n="72" d="100"/>
          <a:sy n="72" d="100"/>
        </p:scale>
        <p:origin x="191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54318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1316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46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2151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05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8025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94500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909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100"/>
              <a:buNone/>
            </a:pPr>
            <a:endParaRPr sz="12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563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100"/>
              <a:buNone/>
            </a:pP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387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51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WHAT IS LARAVEL?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625" y="2292175"/>
            <a:ext cx="76881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 b="1"/>
              <a:t>PHP web application framework</a:t>
            </a:r>
            <a:endParaRPr sz="2200" b="1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 b="1"/>
              <a:t>Created by Taylor Otwell</a:t>
            </a:r>
            <a:endParaRPr sz="2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3600"/>
              <a:t>Activity</a:t>
            </a:r>
            <a:endParaRPr sz="3600"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400"/>
              <a:t>Give your understanding of the Model-View-Controller Development Paradigm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Laravel’s Features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GB" sz="1700"/>
              <a:t>Elegant Syntax</a:t>
            </a:r>
            <a:endParaRPr sz="1700"/>
          </a:p>
          <a:p>
            <a:pPr marL="4064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GB" sz="1700"/>
              <a:t>Developer-Friendly Tools</a:t>
            </a:r>
            <a:endParaRPr sz="1700"/>
          </a:p>
          <a:p>
            <a:pPr marL="4064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GB" sz="1700"/>
              <a:t>Robust Ecosystem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Laravel is a Framework, not a Language!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29450" y="183884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Routing</a:t>
            </a:r>
            <a:endParaRPr sz="2000"/>
          </a:p>
          <a:p>
            <a:pPr marL="4064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Database Access</a:t>
            </a:r>
            <a:endParaRPr sz="2000"/>
          </a:p>
          <a:p>
            <a:pPr marL="4064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Security related packages</a:t>
            </a:r>
            <a:endParaRPr sz="2000"/>
          </a:p>
          <a:p>
            <a:pPr marL="4064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Working with files and storage</a:t>
            </a:r>
            <a:endParaRPr sz="2000"/>
          </a:p>
          <a:p>
            <a:pPr marL="4064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Handling requests and responses</a:t>
            </a:r>
            <a:endParaRPr sz="2000"/>
          </a:p>
          <a:p>
            <a:pPr marL="4064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Caching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/>
              <a:t>Benefits of Using Laravel</a:t>
            </a:r>
            <a:endParaRPr sz="2840"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800" b="1"/>
              <a:t>PHP is the most widely used server-side language</a:t>
            </a:r>
            <a:endParaRPr sz="18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800" b="1"/>
              <a:t>Simplicity, speed, and scalability</a:t>
            </a:r>
            <a:endParaRPr sz="18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800" b="1"/>
              <a:t>Security</a:t>
            </a:r>
            <a:endParaRPr sz="18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800" b="1"/>
              <a:t>Community and Documentation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4500"/>
              <a:t>Model-View-Controller (MVC) Architecture</a:t>
            </a:r>
            <a:endParaRPr sz="4500"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/>
              <a:t>Model</a:t>
            </a:r>
            <a:endParaRPr sz="2840"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Data related logic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Interactions with database (SELECT, INSERT, UPDATE, DELETE)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Communicates with controller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/>
              <a:t>View</a:t>
            </a:r>
            <a:endParaRPr sz="2840"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What the end user sees (UI)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Usually consists of HTML/CSS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Communicates with the controller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Can be passed dynamic values from the controller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Template Engines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/>
              <a:t>Controller</a:t>
            </a:r>
            <a:endParaRPr sz="2840"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Receives input (from view, url)</a:t>
            </a:r>
            <a:endParaRPr sz="2000"/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Process request (GET, POST, PUT, DELETE)</a:t>
            </a:r>
            <a:endParaRPr sz="2000"/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Gets data from the model</a:t>
            </a:r>
            <a:endParaRPr sz="2000"/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Passes data to the view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9776" y="621200"/>
            <a:ext cx="5470881" cy="44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Raleway</vt:lpstr>
      <vt:lpstr>Arial</vt:lpstr>
      <vt:lpstr>Lato</vt:lpstr>
      <vt:lpstr>Streamline</vt:lpstr>
      <vt:lpstr>WHAT IS LARAVEL?</vt:lpstr>
      <vt:lpstr>Laravel’s Features</vt:lpstr>
      <vt:lpstr>Laravel is a Framework, not a Language!</vt:lpstr>
      <vt:lpstr>Benefits of Using Laravel</vt:lpstr>
      <vt:lpstr>Model-View-Controller (MVC) Architecture</vt:lpstr>
      <vt:lpstr>Model</vt:lpstr>
      <vt:lpstr>View</vt:lpstr>
      <vt:lpstr>Controller</vt:lpstr>
      <vt:lpstr>PowerPoint Presentation</vt:lpstr>
      <vt:lpstr>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LARAVEL?</dc:title>
  <cp:lastModifiedBy>Microsoft account</cp:lastModifiedBy>
  <cp:revision>3</cp:revision>
  <dcterms:created xsi:type="dcterms:W3CDTF">2023-08-17T00:27:14Z</dcterms:created>
  <dcterms:modified xsi:type="dcterms:W3CDTF">2023-08-18T07:22:29Z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4F27DE60A12042CD885768502596FEE5</vt:lpwstr>
  </property>
  <property fmtid="{D5CDD505-2E9C-101B-9397-08002B2CF9AE}" pid="3" name="KSOProductBuildVer">
    <vt:lpwstr>1033-11.2.0.11537</vt:lpwstr>
  </property>
</Properties>
</file>