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9" r:id="rId2"/>
    <p:sldId id="257" r:id="rId3"/>
    <p:sldId id="258" r:id="rId4"/>
    <p:sldId id="259" r:id="rId5"/>
    <p:sldId id="260" r:id="rId6"/>
    <p:sldId id="264" r:id="rId7"/>
    <p:sldId id="261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E7021-82A6-4056-914C-A5ED0E4275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7ABEA0-A053-4D1A-93B6-9EA2BEE4E60A}">
      <dgm:prSet custT="1"/>
      <dgm:spPr/>
      <dgm:t>
        <a:bodyPr/>
        <a:lstStyle/>
        <a:p>
          <a:pPr rtl="0"/>
          <a:r>
            <a:rPr lang="en-US" sz="2800" b="1" dirty="0"/>
            <a:t>Probability</a:t>
          </a:r>
          <a:r>
            <a:rPr lang="en-US" sz="2000" b="1" dirty="0"/>
            <a:t> </a:t>
          </a:r>
          <a:endParaRPr lang="en-US" sz="2000" dirty="0"/>
        </a:p>
      </dgm:t>
    </dgm:pt>
    <dgm:pt modelId="{5A5EC275-A127-4A69-84DF-17D5E8B1F3AC}" type="parTrans" cxnId="{B810417A-1D15-430D-8BA1-AFCA3648241F}">
      <dgm:prSet/>
      <dgm:spPr/>
      <dgm:t>
        <a:bodyPr/>
        <a:lstStyle/>
        <a:p>
          <a:endParaRPr lang="en-US"/>
        </a:p>
      </dgm:t>
    </dgm:pt>
    <dgm:pt modelId="{B82F643B-1A00-45AA-A54F-13C946BDA3ED}" type="sibTrans" cxnId="{B810417A-1D15-430D-8BA1-AFCA3648241F}">
      <dgm:prSet/>
      <dgm:spPr/>
      <dgm:t>
        <a:bodyPr/>
        <a:lstStyle/>
        <a:p>
          <a:endParaRPr lang="en-US"/>
        </a:p>
      </dgm:t>
    </dgm:pt>
    <dgm:pt modelId="{60C7C9CC-1051-4D90-9A7B-134B8DF3E3C3}">
      <dgm:prSet custT="1"/>
      <dgm:spPr/>
      <dgm:t>
        <a:bodyPr/>
        <a:lstStyle/>
        <a:p>
          <a:pPr rtl="0"/>
          <a:r>
            <a:rPr lang="en-US" sz="2800" dirty="0"/>
            <a:t>the chance that an uncertain event will occur (always between 0 and 1)</a:t>
          </a:r>
        </a:p>
      </dgm:t>
    </dgm:pt>
    <dgm:pt modelId="{30C12D17-63DF-4DC7-8985-47BBC45054B3}" type="parTrans" cxnId="{74E4BEE7-98DA-4A96-86E9-B37CE5398141}">
      <dgm:prSet/>
      <dgm:spPr/>
      <dgm:t>
        <a:bodyPr/>
        <a:lstStyle/>
        <a:p>
          <a:endParaRPr lang="en-US"/>
        </a:p>
      </dgm:t>
    </dgm:pt>
    <dgm:pt modelId="{DFCBCF93-B74B-4DBD-BF00-C876BD04EEB8}" type="sibTrans" cxnId="{74E4BEE7-98DA-4A96-86E9-B37CE5398141}">
      <dgm:prSet/>
      <dgm:spPr/>
      <dgm:t>
        <a:bodyPr/>
        <a:lstStyle/>
        <a:p>
          <a:endParaRPr lang="en-US"/>
        </a:p>
      </dgm:t>
    </dgm:pt>
    <dgm:pt modelId="{74AA31B2-6B49-47D0-910A-2F5CC7588298}">
      <dgm:prSet custT="1"/>
      <dgm:spPr/>
      <dgm:t>
        <a:bodyPr/>
        <a:lstStyle/>
        <a:p>
          <a:pPr rtl="0"/>
          <a:r>
            <a:rPr lang="en-US" sz="2800" b="1" dirty="0"/>
            <a:t>Impossible Event</a:t>
          </a:r>
          <a:r>
            <a:rPr lang="en-US" sz="2800" dirty="0"/>
            <a:t> </a:t>
          </a:r>
        </a:p>
      </dgm:t>
    </dgm:pt>
    <dgm:pt modelId="{840C48A1-C726-46B3-AC0D-BA264C0A4A8B}" type="parTrans" cxnId="{0C9759BE-11FD-47D8-9D2A-3E30829D67AE}">
      <dgm:prSet/>
      <dgm:spPr/>
      <dgm:t>
        <a:bodyPr/>
        <a:lstStyle/>
        <a:p>
          <a:endParaRPr lang="en-US"/>
        </a:p>
      </dgm:t>
    </dgm:pt>
    <dgm:pt modelId="{C53116CC-E0F6-4B98-8639-9AA1C5C2E5BE}" type="sibTrans" cxnId="{0C9759BE-11FD-47D8-9D2A-3E30829D67AE}">
      <dgm:prSet/>
      <dgm:spPr/>
      <dgm:t>
        <a:bodyPr/>
        <a:lstStyle/>
        <a:p>
          <a:endParaRPr lang="en-US"/>
        </a:p>
      </dgm:t>
    </dgm:pt>
    <dgm:pt modelId="{AA409914-E94B-4983-845A-368B6EE32E8F}">
      <dgm:prSet custT="1"/>
      <dgm:spPr/>
      <dgm:t>
        <a:bodyPr/>
        <a:lstStyle/>
        <a:p>
          <a:pPr rtl="0"/>
          <a:r>
            <a:rPr lang="en-US" sz="2800" dirty="0"/>
            <a:t>an event that has no chance of occurring (probability = 0)</a:t>
          </a:r>
        </a:p>
      </dgm:t>
    </dgm:pt>
    <dgm:pt modelId="{CA97DED0-E862-490B-890A-B4380962A1BB}" type="parTrans" cxnId="{3D03A6A2-C89A-43EC-86EC-3BA871DCAC2B}">
      <dgm:prSet/>
      <dgm:spPr/>
      <dgm:t>
        <a:bodyPr/>
        <a:lstStyle/>
        <a:p>
          <a:endParaRPr lang="en-US"/>
        </a:p>
      </dgm:t>
    </dgm:pt>
    <dgm:pt modelId="{6C80BBB9-7C0B-4186-91CF-250FECE727F1}" type="sibTrans" cxnId="{3D03A6A2-C89A-43EC-86EC-3BA871DCAC2B}">
      <dgm:prSet/>
      <dgm:spPr/>
      <dgm:t>
        <a:bodyPr/>
        <a:lstStyle/>
        <a:p>
          <a:endParaRPr lang="en-US"/>
        </a:p>
      </dgm:t>
    </dgm:pt>
    <dgm:pt modelId="{331F150D-D002-4B89-9495-F496E7248B3F}">
      <dgm:prSet custT="1"/>
      <dgm:spPr/>
      <dgm:t>
        <a:bodyPr/>
        <a:lstStyle/>
        <a:p>
          <a:pPr rtl="0"/>
          <a:r>
            <a:rPr lang="en-US" sz="2800" b="1" dirty="0"/>
            <a:t>Certain Event</a:t>
          </a:r>
          <a:r>
            <a:rPr lang="en-US" sz="2800" dirty="0"/>
            <a:t> </a:t>
          </a:r>
        </a:p>
      </dgm:t>
    </dgm:pt>
    <dgm:pt modelId="{5C12A318-9F1A-4010-8426-47661429B45F}" type="parTrans" cxnId="{3ECFFC8D-EE71-42BB-BF40-3C6F2DD5B7A0}">
      <dgm:prSet/>
      <dgm:spPr/>
      <dgm:t>
        <a:bodyPr/>
        <a:lstStyle/>
        <a:p>
          <a:endParaRPr lang="en-US"/>
        </a:p>
      </dgm:t>
    </dgm:pt>
    <dgm:pt modelId="{909DC83F-D343-4488-A283-27B18219866A}" type="sibTrans" cxnId="{3ECFFC8D-EE71-42BB-BF40-3C6F2DD5B7A0}">
      <dgm:prSet/>
      <dgm:spPr/>
      <dgm:t>
        <a:bodyPr/>
        <a:lstStyle/>
        <a:p>
          <a:endParaRPr lang="en-US"/>
        </a:p>
      </dgm:t>
    </dgm:pt>
    <dgm:pt modelId="{58A14953-856E-45DC-B751-066E6480B064}">
      <dgm:prSet custT="1"/>
      <dgm:spPr/>
      <dgm:t>
        <a:bodyPr/>
        <a:lstStyle/>
        <a:p>
          <a:pPr rtl="0"/>
          <a:r>
            <a:rPr lang="en-US" sz="2600" dirty="0"/>
            <a:t>an event that is sure to occur (probability = 1)</a:t>
          </a:r>
        </a:p>
      </dgm:t>
    </dgm:pt>
    <dgm:pt modelId="{9FA19A28-BB70-4A72-9F2B-6FABC411830C}" type="parTrans" cxnId="{4FB9EA68-5BAF-4E52-9489-923F15349C5E}">
      <dgm:prSet/>
      <dgm:spPr/>
      <dgm:t>
        <a:bodyPr/>
        <a:lstStyle/>
        <a:p>
          <a:endParaRPr lang="en-US"/>
        </a:p>
      </dgm:t>
    </dgm:pt>
    <dgm:pt modelId="{FE5E0CB8-172B-4FCC-8E47-001FD4C529E5}" type="sibTrans" cxnId="{4FB9EA68-5BAF-4E52-9489-923F15349C5E}">
      <dgm:prSet/>
      <dgm:spPr/>
      <dgm:t>
        <a:bodyPr/>
        <a:lstStyle/>
        <a:p>
          <a:endParaRPr lang="en-US"/>
        </a:p>
      </dgm:t>
    </dgm:pt>
    <dgm:pt modelId="{3351DE96-E368-41FF-9D40-6688A38B824B}" type="pres">
      <dgm:prSet presAssocID="{A6DE7021-82A6-4056-914C-A5ED0E4275A8}" presName="linear" presStyleCnt="0">
        <dgm:presLayoutVars>
          <dgm:dir/>
          <dgm:animLvl val="lvl"/>
          <dgm:resizeHandles val="exact"/>
        </dgm:presLayoutVars>
      </dgm:prSet>
      <dgm:spPr/>
    </dgm:pt>
    <dgm:pt modelId="{5DDBB80B-806E-46B1-93ED-C6E1679CC078}" type="pres">
      <dgm:prSet presAssocID="{EC7ABEA0-A053-4D1A-93B6-9EA2BEE4E60A}" presName="parentLin" presStyleCnt="0"/>
      <dgm:spPr/>
    </dgm:pt>
    <dgm:pt modelId="{6DEB345E-95C4-4DA3-9E17-B69033EB2511}" type="pres">
      <dgm:prSet presAssocID="{EC7ABEA0-A053-4D1A-93B6-9EA2BEE4E60A}" presName="parentLeftMargin" presStyleLbl="node1" presStyleIdx="0" presStyleCnt="3"/>
      <dgm:spPr/>
    </dgm:pt>
    <dgm:pt modelId="{98C0BB13-FEFF-4D83-A79D-6E0A1C26D747}" type="pres">
      <dgm:prSet presAssocID="{EC7ABEA0-A053-4D1A-93B6-9EA2BEE4E6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B0CCEA-72A1-48E9-9B99-5926C4E8750C}" type="pres">
      <dgm:prSet presAssocID="{EC7ABEA0-A053-4D1A-93B6-9EA2BEE4E60A}" presName="negativeSpace" presStyleCnt="0"/>
      <dgm:spPr/>
    </dgm:pt>
    <dgm:pt modelId="{20F58447-C198-4171-BB8C-D5F9D57EB537}" type="pres">
      <dgm:prSet presAssocID="{EC7ABEA0-A053-4D1A-93B6-9EA2BEE4E60A}" presName="childText" presStyleLbl="conFgAcc1" presStyleIdx="0" presStyleCnt="3">
        <dgm:presLayoutVars>
          <dgm:bulletEnabled val="1"/>
        </dgm:presLayoutVars>
      </dgm:prSet>
      <dgm:spPr/>
    </dgm:pt>
    <dgm:pt modelId="{55F34DAD-BD89-4D10-A9E0-F6A488C3F6E5}" type="pres">
      <dgm:prSet presAssocID="{B82F643B-1A00-45AA-A54F-13C946BDA3ED}" presName="spaceBetweenRectangles" presStyleCnt="0"/>
      <dgm:spPr/>
    </dgm:pt>
    <dgm:pt modelId="{E845E158-9337-49C9-8928-67CEB861ACB5}" type="pres">
      <dgm:prSet presAssocID="{74AA31B2-6B49-47D0-910A-2F5CC7588298}" presName="parentLin" presStyleCnt="0"/>
      <dgm:spPr/>
    </dgm:pt>
    <dgm:pt modelId="{0F46A3D2-B95F-4485-931E-543C4161F5EA}" type="pres">
      <dgm:prSet presAssocID="{74AA31B2-6B49-47D0-910A-2F5CC7588298}" presName="parentLeftMargin" presStyleLbl="node1" presStyleIdx="0" presStyleCnt="3"/>
      <dgm:spPr/>
    </dgm:pt>
    <dgm:pt modelId="{B0EA2A74-3625-424E-84B9-85D6ADFC74C3}" type="pres">
      <dgm:prSet presAssocID="{74AA31B2-6B49-47D0-910A-2F5CC75882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31AFA2-69A3-41EC-9959-B6E069B85CCF}" type="pres">
      <dgm:prSet presAssocID="{74AA31B2-6B49-47D0-910A-2F5CC7588298}" presName="negativeSpace" presStyleCnt="0"/>
      <dgm:spPr/>
    </dgm:pt>
    <dgm:pt modelId="{83EC00DE-73F1-4758-8959-0A4DE34AF02F}" type="pres">
      <dgm:prSet presAssocID="{74AA31B2-6B49-47D0-910A-2F5CC7588298}" presName="childText" presStyleLbl="conFgAcc1" presStyleIdx="1" presStyleCnt="3">
        <dgm:presLayoutVars>
          <dgm:bulletEnabled val="1"/>
        </dgm:presLayoutVars>
      </dgm:prSet>
      <dgm:spPr/>
    </dgm:pt>
    <dgm:pt modelId="{B60E9DEE-92BB-435E-BB94-3C6427116615}" type="pres">
      <dgm:prSet presAssocID="{C53116CC-E0F6-4B98-8639-9AA1C5C2E5BE}" presName="spaceBetweenRectangles" presStyleCnt="0"/>
      <dgm:spPr/>
    </dgm:pt>
    <dgm:pt modelId="{F8652969-F549-41F6-8E75-96AD19E7A11D}" type="pres">
      <dgm:prSet presAssocID="{331F150D-D002-4B89-9495-F496E7248B3F}" presName="parentLin" presStyleCnt="0"/>
      <dgm:spPr/>
    </dgm:pt>
    <dgm:pt modelId="{30494AD5-404A-456D-9E82-77A81E257EFA}" type="pres">
      <dgm:prSet presAssocID="{331F150D-D002-4B89-9495-F496E7248B3F}" presName="parentLeftMargin" presStyleLbl="node1" presStyleIdx="1" presStyleCnt="3"/>
      <dgm:spPr/>
    </dgm:pt>
    <dgm:pt modelId="{F8A8E225-7988-4FB2-BA47-460B8D10F454}" type="pres">
      <dgm:prSet presAssocID="{331F150D-D002-4B89-9495-F496E7248B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A1459DD-3DBF-405A-9479-6C8FA36C2812}" type="pres">
      <dgm:prSet presAssocID="{331F150D-D002-4B89-9495-F496E7248B3F}" presName="negativeSpace" presStyleCnt="0"/>
      <dgm:spPr/>
    </dgm:pt>
    <dgm:pt modelId="{427388B7-FA9E-46FD-84D1-4048E53F9946}" type="pres">
      <dgm:prSet presAssocID="{331F150D-D002-4B89-9495-F496E7248B3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349003-F4F6-476D-809B-A27C10424EF9}" type="presOf" srcId="{EC7ABEA0-A053-4D1A-93B6-9EA2BEE4E60A}" destId="{98C0BB13-FEFF-4D83-A79D-6E0A1C26D747}" srcOrd="1" destOrd="0" presId="urn:microsoft.com/office/officeart/2005/8/layout/list1"/>
    <dgm:cxn modelId="{E8C3851C-3A77-485C-AE62-E0DD2A16A8E9}" type="presOf" srcId="{60C7C9CC-1051-4D90-9A7B-134B8DF3E3C3}" destId="{20F58447-C198-4171-BB8C-D5F9D57EB537}" srcOrd="0" destOrd="0" presId="urn:microsoft.com/office/officeart/2005/8/layout/list1"/>
    <dgm:cxn modelId="{D03F072C-AFEC-4FFE-AAB5-15FA6B398BED}" type="presOf" srcId="{58A14953-856E-45DC-B751-066E6480B064}" destId="{427388B7-FA9E-46FD-84D1-4048E53F9946}" srcOrd="0" destOrd="0" presId="urn:microsoft.com/office/officeart/2005/8/layout/list1"/>
    <dgm:cxn modelId="{1FB82E39-ECDD-43A0-834D-BAFD4109D973}" type="presOf" srcId="{AA409914-E94B-4983-845A-368B6EE32E8F}" destId="{83EC00DE-73F1-4758-8959-0A4DE34AF02F}" srcOrd="0" destOrd="0" presId="urn:microsoft.com/office/officeart/2005/8/layout/list1"/>
    <dgm:cxn modelId="{4FB9EA68-5BAF-4E52-9489-923F15349C5E}" srcId="{331F150D-D002-4B89-9495-F496E7248B3F}" destId="{58A14953-856E-45DC-B751-066E6480B064}" srcOrd="0" destOrd="0" parTransId="{9FA19A28-BB70-4A72-9F2B-6FABC411830C}" sibTransId="{FE5E0CB8-172B-4FCC-8E47-001FD4C529E5}"/>
    <dgm:cxn modelId="{2C2B996A-3C3C-467C-9515-54D21F3A38C1}" type="presOf" srcId="{74AA31B2-6B49-47D0-910A-2F5CC7588298}" destId="{B0EA2A74-3625-424E-84B9-85D6ADFC74C3}" srcOrd="1" destOrd="0" presId="urn:microsoft.com/office/officeart/2005/8/layout/list1"/>
    <dgm:cxn modelId="{60F1046F-55ED-4F62-9BBB-5634107204B3}" type="presOf" srcId="{74AA31B2-6B49-47D0-910A-2F5CC7588298}" destId="{0F46A3D2-B95F-4485-931E-543C4161F5EA}" srcOrd="0" destOrd="0" presId="urn:microsoft.com/office/officeart/2005/8/layout/list1"/>
    <dgm:cxn modelId="{FC946672-A24E-4C8B-B5CF-39CF831F139D}" type="presOf" srcId="{331F150D-D002-4B89-9495-F496E7248B3F}" destId="{F8A8E225-7988-4FB2-BA47-460B8D10F454}" srcOrd="1" destOrd="0" presId="urn:microsoft.com/office/officeart/2005/8/layout/list1"/>
    <dgm:cxn modelId="{B810417A-1D15-430D-8BA1-AFCA3648241F}" srcId="{A6DE7021-82A6-4056-914C-A5ED0E4275A8}" destId="{EC7ABEA0-A053-4D1A-93B6-9EA2BEE4E60A}" srcOrd="0" destOrd="0" parTransId="{5A5EC275-A127-4A69-84DF-17D5E8B1F3AC}" sibTransId="{B82F643B-1A00-45AA-A54F-13C946BDA3ED}"/>
    <dgm:cxn modelId="{3ECFFC8D-EE71-42BB-BF40-3C6F2DD5B7A0}" srcId="{A6DE7021-82A6-4056-914C-A5ED0E4275A8}" destId="{331F150D-D002-4B89-9495-F496E7248B3F}" srcOrd="2" destOrd="0" parTransId="{5C12A318-9F1A-4010-8426-47661429B45F}" sibTransId="{909DC83F-D343-4488-A283-27B18219866A}"/>
    <dgm:cxn modelId="{3D03A6A2-C89A-43EC-86EC-3BA871DCAC2B}" srcId="{74AA31B2-6B49-47D0-910A-2F5CC7588298}" destId="{AA409914-E94B-4983-845A-368B6EE32E8F}" srcOrd="0" destOrd="0" parTransId="{CA97DED0-E862-490B-890A-B4380962A1BB}" sibTransId="{6C80BBB9-7C0B-4186-91CF-250FECE727F1}"/>
    <dgm:cxn modelId="{F4EA91B1-B946-4A99-8396-65E182465703}" type="presOf" srcId="{A6DE7021-82A6-4056-914C-A5ED0E4275A8}" destId="{3351DE96-E368-41FF-9D40-6688A38B824B}" srcOrd="0" destOrd="0" presId="urn:microsoft.com/office/officeart/2005/8/layout/list1"/>
    <dgm:cxn modelId="{0C9759BE-11FD-47D8-9D2A-3E30829D67AE}" srcId="{A6DE7021-82A6-4056-914C-A5ED0E4275A8}" destId="{74AA31B2-6B49-47D0-910A-2F5CC7588298}" srcOrd="1" destOrd="0" parTransId="{840C48A1-C726-46B3-AC0D-BA264C0A4A8B}" sibTransId="{C53116CC-E0F6-4B98-8639-9AA1C5C2E5BE}"/>
    <dgm:cxn modelId="{C41446C2-E962-4076-B969-67191A9CA622}" type="presOf" srcId="{EC7ABEA0-A053-4D1A-93B6-9EA2BEE4E60A}" destId="{6DEB345E-95C4-4DA3-9E17-B69033EB2511}" srcOrd="0" destOrd="0" presId="urn:microsoft.com/office/officeart/2005/8/layout/list1"/>
    <dgm:cxn modelId="{481F30DD-A7F2-47D8-849C-19F61ABEE46D}" type="presOf" srcId="{331F150D-D002-4B89-9495-F496E7248B3F}" destId="{30494AD5-404A-456D-9E82-77A81E257EFA}" srcOrd="0" destOrd="0" presId="urn:microsoft.com/office/officeart/2005/8/layout/list1"/>
    <dgm:cxn modelId="{74E4BEE7-98DA-4A96-86E9-B37CE5398141}" srcId="{EC7ABEA0-A053-4D1A-93B6-9EA2BEE4E60A}" destId="{60C7C9CC-1051-4D90-9A7B-134B8DF3E3C3}" srcOrd="0" destOrd="0" parTransId="{30C12D17-63DF-4DC7-8985-47BBC45054B3}" sibTransId="{DFCBCF93-B74B-4DBD-BF00-C876BD04EEB8}"/>
    <dgm:cxn modelId="{8ED9D134-E2D4-4728-807D-36E924895A70}" type="presParOf" srcId="{3351DE96-E368-41FF-9D40-6688A38B824B}" destId="{5DDBB80B-806E-46B1-93ED-C6E1679CC078}" srcOrd="0" destOrd="0" presId="urn:microsoft.com/office/officeart/2005/8/layout/list1"/>
    <dgm:cxn modelId="{1561E453-529C-47C8-B6A7-0AFE158F1B3B}" type="presParOf" srcId="{5DDBB80B-806E-46B1-93ED-C6E1679CC078}" destId="{6DEB345E-95C4-4DA3-9E17-B69033EB2511}" srcOrd="0" destOrd="0" presId="urn:microsoft.com/office/officeart/2005/8/layout/list1"/>
    <dgm:cxn modelId="{CA5084C8-E035-4219-8BD8-C76752340336}" type="presParOf" srcId="{5DDBB80B-806E-46B1-93ED-C6E1679CC078}" destId="{98C0BB13-FEFF-4D83-A79D-6E0A1C26D747}" srcOrd="1" destOrd="0" presId="urn:microsoft.com/office/officeart/2005/8/layout/list1"/>
    <dgm:cxn modelId="{1448183C-1879-436E-89BE-1762B0192D35}" type="presParOf" srcId="{3351DE96-E368-41FF-9D40-6688A38B824B}" destId="{BAB0CCEA-72A1-48E9-9B99-5926C4E8750C}" srcOrd="1" destOrd="0" presId="urn:microsoft.com/office/officeart/2005/8/layout/list1"/>
    <dgm:cxn modelId="{054ED685-CFFC-4999-B9FF-EEB211D98D6D}" type="presParOf" srcId="{3351DE96-E368-41FF-9D40-6688A38B824B}" destId="{20F58447-C198-4171-BB8C-D5F9D57EB537}" srcOrd="2" destOrd="0" presId="urn:microsoft.com/office/officeart/2005/8/layout/list1"/>
    <dgm:cxn modelId="{1F2EFD9C-1542-4D41-93D0-4731957E7D3A}" type="presParOf" srcId="{3351DE96-E368-41FF-9D40-6688A38B824B}" destId="{55F34DAD-BD89-4D10-A9E0-F6A488C3F6E5}" srcOrd="3" destOrd="0" presId="urn:microsoft.com/office/officeart/2005/8/layout/list1"/>
    <dgm:cxn modelId="{AFCD4E22-63D6-432B-AA68-5508656C96B4}" type="presParOf" srcId="{3351DE96-E368-41FF-9D40-6688A38B824B}" destId="{E845E158-9337-49C9-8928-67CEB861ACB5}" srcOrd="4" destOrd="0" presId="urn:microsoft.com/office/officeart/2005/8/layout/list1"/>
    <dgm:cxn modelId="{99090B0C-8ADC-43DE-B9E0-E16F119A9F5D}" type="presParOf" srcId="{E845E158-9337-49C9-8928-67CEB861ACB5}" destId="{0F46A3D2-B95F-4485-931E-543C4161F5EA}" srcOrd="0" destOrd="0" presId="urn:microsoft.com/office/officeart/2005/8/layout/list1"/>
    <dgm:cxn modelId="{11DBF69E-E354-4C41-BF2F-4674CBE6FC1C}" type="presParOf" srcId="{E845E158-9337-49C9-8928-67CEB861ACB5}" destId="{B0EA2A74-3625-424E-84B9-85D6ADFC74C3}" srcOrd="1" destOrd="0" presId="urn:microsoft.com/office/officeart/2005/8/layout/list1"/>
    <dgm:cxn modelId="{2CB509F0-1EAC-4F26-BE85-907C0D34F981}" type="presParOf" srcId="{3351DE96-E368-41FF-9D40-6688A38B824B}" destId="{B631AFA2-69A3-41EC-9959-B6E069B85CCF}" srcOrd="5" destOrd="0" presId="urn:microsoft.com/office/officeart/2005/8/layout/list1"/>
    <dgm:cxn modelId="{FF3E3876-BA6B-402C-8452-EC4CA8FE6AEF}" type="presParOf" srcId="{3351DE96-E368-41FF-9D40-6688A38B824B}" destId="{83EC00DE-73F1-4758-8959-0A4DE34AF02F}" srcOrd="6" destOrd="0" presId="urn:microsoft.com/office/officeart/2005/8/layout/list1"/>
    <dgm:cxn modelId="{923248BF-BAF3-4957-88B0-033461BA71A7}" type="presParOf" srcId="{3351DE96-E368-41FF-9D40-6688A38B824B}" destId="{B60E9DEE-92BB-435E-BB94-3C6427116615}" srcOrd="7" destOrd="0" presId="urn:microsoft.com/office/officeart/2005/8/layout/list1"/>
    <dgm:cxn modelId="{5CAF191C-ED40-4E0A-907E-ACFBBC0EB164}" type="presParOf" srcId="{3351DE96-E368-41FF-9D40-6688A38B824B}" destId="{F8652969-F549-41F6-8E75-96AD19E7A11D}" srcOrd="8" destOrd="0" presId="urn:microsoft.com/office/officeart/2005/8/layout/list1"/>
    <dgm:cxn modelId="{D4A36DA6-82C5-4C8B-9EDD-7C5EADF97794}" type="presParOf" srcId="{F8652969-F549-41F6-8E75-96AD19E7A11D}" destId="{30494AD5-404A-456D-9E82-77A81E257EFA}" srcOrd="0" destOrd="0" presId="urn:microsoft.com/office/officeart/2005/8/layout/list1"/>
    <dgm:cxn modelId="{34BCF941-F7FF-42D9-904C-F2973B9585B8}" type="presParOf" srcId="{F8652969-F549-41F6-8E75-96AD19E7A11D}" destId="{F8A8E225-7988-4FB2-BA47-460B8D10F454}" srcOrd="1" destOrd="0" presId="urn:microsoft.com/office/officeart/2005/8/layout/list1"/>
    <dgm:cxn modelId="{EFEA2BD9-8D29-4451-80DF-12FCCEAE6924}" type="presParOf" srcId="{3351DE96-E368-41FF-9D40-6688A38B824B}" destId="{2A1459DD-3DBF-405A-9479-6C8FA36C2812}" srcOrd="9" destOrd="0" presId="urn:microsoft.com/office/officeart/2005/8/layout/list1"/>
    <dgm:cxn modelId="{1F48DA3A-AAF4-45A1-B629-A7C2218A25AA}" type="presParOf" srcId="{3351DE96-E368-41FF-9D40-6688A38B824B}" destId="{427388B7-FA9E-46FD-84D1-4048E53F994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2777B-2C2B-4EBC-9170-458C38DDA989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87BD8-66A8-48C0-B66C-D1FB2EDDB46B}">
      <dgm:prSet custT="1"/>
      <dgm:spPr/>
      <dgm:t>
        <a:bodyPr/>
        <a:lstStyle/>
        <a:p>
          <a:pPr algn="ctr" rtl="0"/>
          <a:r>
            <a:rPr lang="en-US" sz="3200" b="1" dirty="0">
              <a:effectLst/>
            </a:rPr>
            <a:t>Simple event</a:t>
          </a:r>
        </a:p>
      </dgm:t>
    </dgm:pt>
    <dgm:pt modelId="{8AB8257E-05BD-49B2-A1C8-C932652A4771}" type="parTrans" cxnId="{68DD4F60-BE1E-4DAA-9AEC-EC90CC7B6790}">
      <dgm:prSet/>
      <dgm:spPr/>
      <dgm:t>
        <a:bodyPr/>
        <a:lstStyle/>
        <a:p>
          <a:endParaRPr lang="en-US"/>
        </a:p>
      </dgm:t>
    </dgm:pt>
    <dgm:pt modelId="{C0338A2A-1576-4EDE-8406-10A2E1B104A6}" type="sibTrans" cxnId="{68DD4F60-BE1E-4DAA-9AEC-EC90CC7B6790}">
      <dgm:prSet/>
      <dgm:spPr/>
      <dgm:t>
        <a:bodyPr/>
        <a:lstStyle/>
        <a:p>
          <a:endParaRPr lang="en-US"/>
        </a:p>
      </dgm:t>
    </dgm:pt>
    <dgm:pt modelId="{D2BF86A7-C62E-4A68-8910-5D96D75C46A8}">
      <dgm:prSet custT="1"/>
      <dgm:spPr/>
      <dgm:t>
        <a:bodyPr/>
        <a:lstStyle/>
        <a:p>
          <a:pPr rtl="0"/>
          <a:r>
            <a:rPr lang="en-US" sz="2800" dirty="0"/>
            <a:t>An event described by a single characteristic</a:t>
          </a:r>
        </a:p>
      </dgm:t>
    </dgm:pt>
    <dgm:pt modelId="{2B950894-FB46-4C1D-A53C-76D0AF4ACC0A}" type="parTrans" cxnId="{2ADEC955-9F5C-4B20-9209-6F7B1BA392F7}">
      <dgm:prSet/>
      <dgm:spPr/>
      <dgm:t>
        <a:bodyPr/>
        <a:lstStyle/>
        <a:p>
          <a:endParaRPr lang="en-US"/>
        </a:p>
      </dgm:t>
    </dgm:pt>
    <dgm:pt modelId="{7ECFBA60-C5F0-45D5-8DC0-B36EBCDBF5A5}" type="sibTrans" cxnId="{2ADEC955-9F5C-4B20-9209-6F7B1BA392F7}">
      <dgm:prSet/>
      <dgm:spPr/>
      <dgm:t>
        <a:bodyPr/>
        <a:lstStyle/>
        <a:p>
          <a:endParaRPr lang="en-US"/>
        </a:p>
      </dgm:t>
    </dgm:pt>
    <dgm:pt modelId="{3AA34F84-DAC4-4E6A-A2F1-E7F08936FE02}">
      <dgm:prSet custT="1"/>
      <dgm:spPr/>
      <dgm:t>
        <a:bodyPr/>
        <a:lstStyle/>
        <a:p>
          <a:pPr rtl="0"/>
          <a:r>
            <a:rPr lang="en-US" sz="2800" dirty="0"/>
            <a:t>e.g., A red card from a deck of cards</a:t>
          </a:r>
        </a:p>
      </dgm:t>
    </dgm:pt>
    <dgm:pt modelId="{109FE0F7-2740-4C1B-9F14-9D099EC5CA41}" type="parTrans" cxnId="{48A832D7-F717-4414-A793-77980CFD365F}">
      <dgm:prSet/>
      <dgm:spPr/>
      <dgm:t>
        <a:bodyPr/>
        <a:lstStyle/>
        <a:p>
          <a:endParaRPr lang="en-US"/>
        </a:p>
      </dgm:t>
    </dgm:pt>
    <dgm:pt modelId="{7A7BDC45-40A1-47C5-81AF-F2C18AC26D9C}" type="sibTrans" cxnId="{48A832D7-F717-4414-A793-77980CFD365F}">
      <dgm:prSet/>
      <dgm:spPr/>
      <dgm:t>
        <a:bodyPr/>
        <a:lstStyle/>
        <a:p>
          <a:endParaRPr lang="en-US"/>
        </a:p>
      </dgm:t>
    </dgm:pt>
    <dgm:pt modelId="{069FDC50-F7B4-400F-8E57-9BFA571D2E8F}">
      <dgm:prSet custT="1"/>
      <dgm:spPr/>
      <dgm:t>
        <a:bodyPr/>
        <a:lstStyle/>
        <a:p>
          <a:pPr algn="ctr" rtl="0"/>
          <a:r>
            <a:rPr lang="en-US" sz="3200" b="1" dirty="0">
              <a:effectLst/>
            </a:rPr>
            <a:t>Joint event</a:t>
          </a:r>
        </a:p>
      </dgm:t>
    </dgm:pt>
    <dgm:pt modelId="{1F74FF53-D766-416B-96F6-67309AAE1156}" type="parTrans" cxnId="{778DE38B-ECE5-4FD1-9FFD-9B0CD6FE300B}">
      <dgm:prSet/>
      <dgm:spPr/>
      <dgm:t>
        <a:bodyPr/>
        <a:lstStyle/>
        <a:p>
          <a:endParaRPr lang="en-US"/>
        </a:p>
      </dgm:t>
    </dgm:pt>
    <dgm:pt modelId="{F3F9B775-66BC-404E-A62D-37DE5489DD33}" type="sibTrans" cxnId="{778DE38B-ECE5-4FD1-9FFD-9B0CD6FE300B}">
      <dgm:prSet/>
      <dgm:spPr/>
      <dgm:t>
        <a:bodyPr/>
        <a:lstStyle/>
        <a:p>
          <a:endParaRPr lang="en-US"/>
        </a:p>
      </dgm:t>
    </dgm:pt>
    <dgm:pt modelId="{5C10BDBB-E978-452A-80F2-D888FE5DE655}">
      <dgm:prSet custT="1"/>
      <dgm:spPr/>
      <dgm:t>
        <a:bodyPr/>
        <a:lstStyle/>
        <a:p>
          <a:pPr rtl="0"/>
          <a:r>
            <a:rPr lang="en-US" sz="2800" dirty="0"/>
            <a:t>An event described by two or more characteristics</a:t>
          </a:r>
        </a:p>
      </dgm:t>
    </dgm:pt>
    <dgm:pt modelId="{05742F3A-30E2-452F-9D73-24B06095BB79}" type="parTrans" cxnId="{73313024-F4B0-4636-8980-CC13D9354113}">
      <dgm:prSet/>
      <dgm:spPr/>
      <dgm:t>
        <a:bodyPr/>
        <a:lstStyle/>
        <a:p>
          <a:endParaRPr lang="en-US"/>
        </a:p>
      </dgm:t>
    </dgm:pt>
    <dgm:pt modelId="{6E6CD695-3174-47C7-8801-A43780ED4C05}" type="sibTrans" cxnId="{73313024-F4B0-4636-8980-CC13D9354113}">
      <dgm:prSet/>
      <dgm:spPr/>
      <dgm:t>
        <a:bodyPr/>
        <a:lstStyle/>
        <a:p>
          <a:endParaRPr lang="en-US"/>
        </a:p>
      </dgm:t>
    </dgm:pt>
    <dgm:pt modelId="{4C27E922-A32D-4C7A-B50F-356CB7C516BC}">
      <dgm:prSet custT="1"/>
      <dgm:spPr/>
      <dgm:t>
        <a:bodyPr/>
        <a:lstStyle/>
        <a:p>
          <a:pPr rtl="0"/>
          <a:r>
            <a:rPr lang="en-US" sz="2800" dirty="0"/>
            <a:t>e.g., An ace that is also red from a deck of cards</a:t>
          </a:r>
        </a:p>
      </dgm:t>
    </dgm:pt>
    <dgm:pt modelId="{6775E4E6-430B-4991-9ADF-1CE30ADBC570}" type="parTrans" cxnId="{9D12B81F-28AC-496E-ADC7-BF83A7242F0E}">
      <dgm:prSet/>
      <dgm:spPr/>
      <dgm:t>
        <a:bodyPr/>
        <a:lstStyle/>
        <a:p>
          <a:endParaRPr lang="en-US"/>
        </a:p>
      </dgm:t>
    </dgm:pt>
    <dgm:pt modelId="{6751B88F-5840-4709-85DE-0B12D913C2A7}" type="sibTrans" cxnId="{9D12B81F-28AC-496E-ADC7-BF83A7242F0E}">
      <dgm:prSet/>
      <dgm:spPr/>
      <dgm:t>
        <a:bodyPr/>
        <a:lstStyle/>
        <a:p>
          <a:endParaRPr lang="en-US"/>
        </a:p>
      </dgm:t>
    </dgm:pt>
    <dgm:pt modelId="{93534C38-32B0-4D53-BB5D-AD64B0565089}">
      <dgm:prSet custT="1"/>
      <dgm:spPr/>
      <dgm:t>
        <a:bodyPr/>
        <a:lstStyle/>
        <a:p>
          <a:pPr algn="ctr" rtl="0"/>
          <a:r>
            <a:rPr lang="en-US" sz="3200" b="1" dirty="0">
              <a:effectLst/>
            </a:rPr>
            <a:t>Complement of an event A  (denoted A’)</a:t>
          </a:r>
        </a:p>
      </dgm:t>
    </dgm:pt>
    <dgm:pt modelId="{7CBD6087-824E-4162-AA69-BA3EE510BDB9}" type="parTrans" cxnId="{F448ADD1-8149-4823-B965-9B2C5F77CBC6}">
      <dgm:prSet/>
      <dgm:spPr/>
      <dgm:t>
        <a:bodyPr/>
        <a:lstStyle/>
        <a:p>
          <a:endParaRPr lang="en-US"/>
        </a:p>
      </dgm:t>
    </dgm:pt>
    <dgm:pt modelId="{AE91F45B-3337-4C27-AD59-D65109E1C3A2}" type="sibTrans" cxnId="{F448ADD1-8149-4823-B965-9B2C5F77CBC6}">
      <dgm:prSet/>
      <dgm:spPr/>
      <dgm:t>
        <a:bodyPr/>
        <a:lstStyle/>
        <a:p>
          <a:endParaRPr lang="en-US"/>
        </a:p>
      </dgm:t>
    </dgm:pt>
    <dgm:pt modelId="{1F3A1154-7C13-4270-8379-42A8716B0C2E}">
      <dgm:prSet custT="1"/>
      <dgm:spPr/>
      <dgm:t>
        <a:bodyPr/>
        <a:lstStyle/>
        <a:p>
          <a:pPr rtl="0"/>
          <a:r>
            <a:rPr lang="en-US" sz="2800" dirty="0"/>
            <a:t>All events that are not part of event A</a:t>
          </a:r>
        </a:p>
      </dgm:t>
    </dgm:pt>
    <dgm:pt modelId="{161EB9AE-DDAC-46F4-89C8-2304350FD11E}" type="parTrans" cxnId="{93D513D4-7B6F-4792-8423-21B85ECCDC96}">
      <dgm:prSet/>
      <dgm:spPr/>
      <dgm:t>
        <a:bodyPr/>
        <a:lstStyle/>
        <a:p>
          <a:endParaRPr lang="en-US"/>
        </a:p>
      </dgm:t>
    </dgm:pt>
    <dgm:pt modelId="{A8B2E3DD-B829-4688-BE4A-145001C486DC}" type="sibTrans" cxnId="{93D513D4-7B6F-4792-8423-21B85ECCDC96}">
      <dgm:prSet/>
      <dgm:spPr/>
      <dgm:t>
        <a:bodyPr/>
        <a:lstStyle/>
        <a:p>
          <a:endParaRPr lang="en-US"/>
        </a:p>
      </dgm:t>
    </dgm:pt>
    <dgm:pt modelId="{09E213E2-112F-4899-A74F-6F62B18C3D33}">
      <dgm:prSet custT="1"/>
      <dgm:spPr/>
      <dgm:t>
        <a:bodyPr/>
        <a:lstStyle/>
        <a:p>
          <a:pPr rtl="0"/>
          <a:r>
            <a:rPr lang="en-US" sz="2800" dirty="0"/>
            <a:t>e.g., All cards that are not diamonds</a:t>
          </a:r>
        </a:p>
      </dgm:t>
    </dgm:pt>
    <dgm:pt modelId="{E18C049E-5AD3-4590-BFE2-4542D2057429}" type="parTrans" cxnId="{7D6B0F58-723F-43BD-BB7A-DBFFA628BBFF}">
      <dgm:prSet/>
      <dgm:spPr/>
      <dgm:t>
        <a:bodyPr/>
        <a:lstStyle/>
        <a:p>
          <a:endParaRPr lang="en-US"/>
        </a:p>
      </dgm:t>
    </dgm:pt>
    <dgm:pt modelId="{2F452A8E-CA77-487A-8875-38A4DF5DED39}" type="sibTrans" cxnId="{7D6B0F58-723F-43BD-BB7A-DBFFA628BBFF}">
      <dgm:prSet/>
      <dgm:spPr/>
      <dgm:t>
        <a:bodyPr/>
        <a:lstStyle/>
        <a:p>
          <a:endParaRPr lang="en-US"/>
        </a:p>
      </dgm:t>
    </dgm:pt>
    <dgm:pt modelId="{AC2C128C-DB26-4152-9DF3-3DCD891393A0}" type="pres">
      <dgm:prSet presAssocID="{47C2777B-2C2B-4EBC-9170-458C38DDA989}" presName="Name0" presStyleCnt="0">
        <dgm:presLayoutVars>
          <dgm:dir/>
          <dgm:animLvl val="lvl"/>
          <dgm:resizeHandles val="exact"/>
        </dgm:presLayoutVars>
      </dgm:prSet>
      <dgm:spPr/>
    </dgm:pt>
    <dgm:pt modelId="{7998AB28-1BD4-42CE-AE03-7200294CB479}" type="pres">
      <dgm:prSet presAssocID="{24A87BD8-66A8-48C0-B66C-D1FB2EDDB46B}" presName="linNode" presStyleCnt="0"/>
      <dgm:spPr/>
    </dgm:pt>
    <dgm:pt modelId="{B53DE869-B0A2-4338-9090-AD5A15FB18B2}" type="pres">
      <dgm:prSet presAssocID="{24A87BD8-66A8-48C0-B66C-D1FB2EDDB46B}" presName="parTx" presStyleLbl="revTx" presStyleIdx="0" presStyleCnt="3" custScaleX="196226" custScaleY="199502">
        <dgm:presLayoutVars>
          <dgm:chMax val="1"/>
          <dgm:bulletEnabled val="1"/>
        </dgm:presLayoutVars>
      </dgm:prSet>
      <dgm:spPr/>
    </dgm:pt>
    <dgm:pt modelId="{5D8941A5-C908-49B1-96ED-C898E601C1E8}" type="pres">
      <dgm:prSet presAssocID="{24A87BD8-66A8-48C0-B66C-D1FB2EDDB46B}" presName="bracket" presStyleLbl="parChTrans1D1" presStyleIdx="0" presStyleCnt="3"/>
      <dgm:spPr/>
    </dgm:pt>
    <dgm:pt modelId="{287B6202-EE90-4BAC-A16A-7611AECC8B21}" type="pres">
      <dgm:prSet presAssocID="{24A87BD8-66A8-48C0-B66C-D1FB2EDDB46B}" presName="spH" presStyleCnt="0"/>
      <dgm:spPr/>
    </dgm:pt>
    <dgm:pt modelId="{41B89F80-4F99-47DD-A27A-CA62FF06708C}" type="pres">
      <dgm:prSet presAssocID="{24A87BD8-66A8-48C0-B66C-D1FB2EDDB46B}" presName="desTx" presStyleLbl="node1" presStyleIdx="0" presStyleCnt="3" custScaleX="120322" custScaleY="125567" custLinFactNeighborX="-45057" custLinFactNeighborY="-6891">
        <dgm:presLayoutVars>
          <dgm:bulletEnabled val="1"/>
        </dgm:presLayoutVars>
      </dgm:prSet>
      <dgm:spPr/>
    </dgm:pt>
    <dgm:pt modelId="{E35A6337-C266-4D00-A53C-5651330F5115}" type="pres">
      <dgm:prSet presAssocID="{C0338A2A-1576-4EDE-8406-10A2E1B104A6}" presName="spV" presStyleCnt="0"/>
      <dgm:spPr/>
    </dgm:pt>
    <dgm:pt modelId="{514704CF-79D3-4987-B7CE-48DDE4372C2D}" type="pres">
      <dgm:prSet presAssocID="{069FDC50-F7B4-400F-8E57-9BFA571D2E8F}" presName="linNode" presStyleCnt="0"/>
      <dgm:spPr/>
    </dgm:pt>
    <dgm:pt modelId="{7D7C73B0-E9D5-4D23-871A-60FC60A1C515}" type="pres">
      <dgm:prSet presAssocID="{069FDC50-F7B4-400F-8E57-9BFA571D2E8F}" presName="parTx" presStyleLbl="revTx" presStyleIdx="1" presStyleCnt="3" custScaleX="159745" custLinFactNeighborX="-18" custLinFactNeighborY="24194">
        <dgm:presLayoutVars>
          <dgm:chMax val="1"/>
          <dgm:bulletEnabled val="1"/>
        </dgm:presLayoutVars>
      </dgm:prSet>
      <dgm:spPr/>
    </dgm:pt>
    <dgm:pt modelId="{0BEB1F0A-3F22-4542-A7E2-EDDB627584A8}" type="pres">
      <dgm:prSet presAssocID="{069FDC50-F7B4-400F-8E57-9BFA571D2E8F}" presName="bracket" presStyleLbl="parChTrans1D1" presStyleIdx="1" presStyleCnt="3" custLinFactNeighborX="-3468" custLinFactNeighborY="6415"/>
      <dgm:spPr/>
    </dgm:pt>
    <dgm:pt modelId="{13571A89-FD37-4233-8435-70D4D3B4C08F}" type="pres">
      <dgm:prSet presAssocID="{069FDC50-F7B4-400F-8E57-9BFA571D2E8F}" presName="spH" presStyleCnt="0"/>
      <dgm:spPr/>
    </dgm:pt>
    <dgm:pt modelId="{FF8FCC2C-6847-4CA5-B672-70F1DBDB6FA9}" type="pres">
      <dgm:prSet presAssocID="{069FDC50-F7B4-400F-8E57-9BFA571D2E8F}" presName="desTx" presStyleLbl="node1" presStyleIdx="1" presStyleCnt="3" custScaleX="118145" custScaleY="139565" custLinFactNeighborX="-33278" custLinFactNeighborY="4812">
        <dgm:presLayoutVars>
          <dgm:bulletEnabled val="1"/>
        </dgm:presLayoutVars>
      </dgm:prSet>
      <dgm:spPr/>
    </dgm:pt>
    <dgm:pt modelId="{DD7726B0-BF4A-4ECB-90E8-66B1A894051E}" type="pres">
      <dgm:prSet presAssocID="{F3F9B775-66BC-404E-A62D-37DE5489DD33}" presName="spV" presStyleCnt="0"/>
      <dgm:spPr/>
    </dgm:pt>
    <dgm:pt modelId="{9559E201-779D-46C8-9094-0D1464BE16CB}" type="pres">
      <dgm:prSet presAssocID="{93534C38-32B0-4D53-BB5D-AD64B0565089}" presName="linNode" presStyleCnt="0"/>
      <dgm:spPr/>
    </dgm:pt>
    <dgm:pt modelId="{C755D5F1-36DC-461C-81CF-69D0E2F3AB10}" type="pres">
      <dgm:prSet presAssocID="{93534C38-32B0-4D53-BB5D-AD64B0565089}" presName="parTx" presStyleLbl="revTx" presStyleIdx="2" presStyleCnt="3" custScaleX="192064" custScaleY="177538" custLinFactNeighborX="-22600" custLinFactNeighborY="1440">
        <dgm:presLayoutVars>
          <dgm:chMax val="1"/>
          <dgm:bulletEnabled val="1"/>
        </dgm:presLayoutVars>
      </dgm:prSet>
      <dgm:spPr/>
    </dgm:pt>
    <dgm:pt modelId="{A9DD4A70-59F9-4CA8-9E47-4EAAC1D084B6}" type="pres">
      <dgm:prSet presAssocID="{93534C38-32B0-4D53-BB5D-AD64B0565089}" presName="bracket" presStyleLbl="parChTrans1D1" presStyleIdx="2" presStyleCnt="3"/>
      <dgm:spPr/>
    </dgm:pt>
    <dgm:pt modelId="{61E81364-BF7D-4E13-8214-838EF0A30A8E}" type="pres">
      <dgm:prSet presAssocID="{93534C38-32B0-4D53-BB5D-AD64B0565089}" presName="spH" presStyleCnt="0"/>
      <dgm:spPr/>
    </dgm:pt>
    <dgm:pt modelId="{48758C61-65B8-4510-804E-C3EA8B06D7A5}" type="pres">
      <dgm:prSet presAssocID="{93534C38-32B0-4D53-BB5D-AD64B0565089}" presName="desTx" presStyleLbl="node1" presStyleIdx="2" presStyleCnt="3" custScaleX="117363" custScaleY="128311">
        <dgm:presLayoutVars>
          <dgm:bulletEnabled val="1"/>
        </dgm:presLayoutVars>
      </dgm:prSet>
      <dgm:spPr/>
    </dgm:pt>
  </dgm:ptLst>
  <dgm:cxnLst>
    <dgm:cxn modelId="{9D12B81F-28AC-496E-ADC7-BF83A7242F0E}" srcId="{069FDC50-F7B4-400F-8E57-9BFA571D2E8F}" destId="{4C27E922-A32D-4C7A-B50F-356CB7C516BC}" srcOrd="1" destOrd="0" parTransId="{6775E4E6-430B-4991-9ADF-1CE30ADBC570}" sibTransId="{6751B88F-5840-4709-85DE-0B12D913C2A7}"/>
    <dgm:cxn modelId="{73313024-F4B0-4636-8980-CC13D9354113}" srcId="{069FDC50-F7B4-400F-8E57-9BFA571D2E8F}" destId="{5C10BDBB-E978-452A-80F2-D888FE5DE655}" srcOrd="0" destOrd="0" parTransId="{05742F3A-30E2-452F-9D73-24B06095BB79}" sibTransId="{6E6CD695-3174-47C7-8801-A43780ED4C05}"/>
    <dgm:cxn modelId="{8BEB5146-B92D-41A8-8BDA-CCD447A87672}" type="presOf" srcId="{09E213E2-112F-4899-A74F-6F62B18C3D33}" destId="{48758C61-65B8-4510-804E-C3EA8B06D7A5}" srcOrd="0" destOrd="1" presId="urn:diagrams.loki3.com/BracketList+Icon"/>
    <dgm:cxn modelId="{2ADEC955-9F5C-4B20-9209-6F7B1BA392F7}" srcId="{24A87BD8-66A8-48C0-B66C-D1FB2EDDB46B}" destId="{D2BF86A7-C62E-4A68-8910-5D96D75C46A8}" srcOrd="0" destOrd="0" parTransId="{2B950894-FB46-4C1D-A53C-76D0AF4ACC0A}" sibTransId="{7ECFBA60-C5F0-45D5-8DC0-B36EBCDBF5A5}"/>
    <dgm:cxn modelId="{D5F06F56-961C-486B-A674-C0D06DAAB67F}" type="presOf" srcId="{D2BF86A7-C62E-4A68-8910-5D96D75C46A8}" destId="{41B89F80-4F99-47DD-A27A-CA62FF06708C}" srcOrd="0" destOrd="0" presId="urn:diagrams.loki3.com/BracketList+Icon"/>
    <dgm:cxn modelId="{7D6B0F58-723F-43BD-BB7A-DBFFA628BBFF}" srcId="{93534C38-32B0-4D53-BB5D-AD64B0565089}" destId="{09E213E2-112F-4899-A74F-6F62B18C3D33}" srcOrd="1" destOrd="0" parTransId="{E18C049E-5AD3-4590-BFE2-4542D2057429}" sibTransId="{2F452A8E-CA77-487A-8875-38A4DF5DED39}"/>
    <dgm:cxn modelId="{40683358-D73F-4DD5-BA3D-F63B5E61CD97}" type="presOf" srcId="{1F3A1154-7C13-4270-8379-42A8716B0C2E}" destId="{48758C61-65B8-4510-804E-C3EA8B06D7A5}" srcOrd="0" destOrd="0" presId="urn:diagrams.loki3.com/BracketList+Icon"/>
    <dgm:cxn modelId="{68DD4F60-BE1E-4DAA-9AEC-EC90CC7B6790}" srcId="{47C2777B-2C2B-4EBC-9170-458C38DDA989}" destId="{24A87BD8-66A8-48C0-B66C-D1FB2EDDB46B}" srcOrd="0" destOrd="0" parTransId="{8AB8257E-05BD-49B2-A1C8-C932652A4771}" sibTransId="{C0338A2A-1576-4EDE-8406-10A2E1B104A6}"/>
    <dgm:cxn modelId="{B55C5471-EA5A-4E00-8A0F-CDFCD0B57D41}" type="presOf" srcId="{5C10BDBB-E978-452A-80F2-D888FE5DE655}" destId="{FF8FCC2C-6847-4CA5-B672-70F1DBDB6FA9}" srcOrd="0" destOrd="0" presId="urn:diagrams.loki3.com/BracketList+Icon"/>
    <dgm:cxn modelId="{BA2DEF87-6A25-4B65-8C54-E3C15989332B}" type="presOf" srcId="{4C27E922-A32D-4C7A-B50F-356CB7C516BC}" destId="{FF8FCC2C-6847-4CA5-B672-70F1DBDB6FA9}" srcOrd="0" destOrd="1" presId="urn:diagrams.loki3.com/BracketList+Icon"/>
    <dgm:cxn modelId="{778DE38B-ECE5-4FD1-9FFD-9B0CD6FE300B}" srcId="{47C2777B-2C2B-4EBC-9170-458C38DDA989}" destId="{069FDC50-F7B4-400F-8E57-9BFA571D2E8F}" srcOrd="1" destOrd="0" parTransId="{1F74FF53-D766-416B-96F6-67309AAE1156}" sibTransId="{F3F9B775-66BC-404E-A62D-37DE5489DD33}"/>
    <dgm:cxn modelId="{4ADF98AB-7F91-4FC3-A293-09672081AC58}" type="presOf" srcId="{47C2777B-2C2B-4EBC-9170-458C38DDA989}" destId="{AC2C128C-DB26-4152-9DF3-3DCD891393A0}" srcOrd="0" destOrd="0" presId="urn:diagrams.loki3.com/BracketList+Icon"/>
    <dgm:cxn modelId="{51B50FCF-BCE7-4C90-AF07-4B0450EA9B0A}" type="presOf" srcId="{069FDC50-F7B4-400F-8E57-9BFA571D2E8F}" destId="{7D7C73B0-E9D5-4D23-871A-60FC60A1C515}" srcOrd="0" destOrd="0" presId="urn:diagrams.loki3.com/BracketList+Icon"/>
    <dgm:cxn modelId="{380833D0-6052-4A08-A857-CB6C9F017627}" type="presOf" srcId="{93534C38-32B0-4D53-BB5D-AD64B0565089}" destId="{C755D5F1-36DC-461C-81CF-69D0E2F3AB10}" srcOrd="0" destOrd="0" presId="urn:diagrams.loki3.com/BracketList+Icon"/>
    <dgm:cxn modelId="{F448ADD1-8149-4823-B965-9B2C5F77CBC6}" srcId="{47C2777B-2C2B-4EBC-9170-458C38DDA989}" destId="{93534C38-32B0-4D53-BB5D-AD64B0565089}" srcOrd="2" destOrd="0" parTransId="{7CBD6087-824E-4162-AA69-BA3EE510BDB9}" sibTransId="{AE91F45B-3337-4C27-AD59-D65109E1C3A2}"/>
    <dgm:cxn modelId="{93D513D4-7B6F-4792-8423-21B85ECCDC96}" srcId="{93534C38-32B0-4D53-BB5D-AD64B0565089}" destId="{1F3A1154-7C13-4270-8379-42A8716B0C2E}" srcOrd="0" destOrd="0" parTransId="{161EB9AE-DDAC-46F4-89C8-2304350FD11E}" sibTransId="{A8B2E3DD-B829-4688-BE4A-145001C486DC}"/>
    <dgm:cxn modelId="{48A832D7-F717-4414-A793-77980CFD365F}" srcId="{24A87BD8-66A8-48C0-B66C-D1FB2EDDB46B}" destId="{3AA34F84-DAC4-4E6A-A2F1-E7F08936FE02}" srcOrd="1" destOrd="0" parTransId="{109FE0F7-2740-4C1B-9F14-9D099EC5CA41}" sibTransId="{7A7BDC45-40A1-47C5-81AF-F2C18AC26D9C}"/>
    <dgm:cxn modelId="{D321FDE2-ED27-4E63-8740-4DD15250AD05}" type="presOf" srcId="{24A87BD8-66A8-48C0-B66C-D1FB2EDDB46B}" destId="{B53DE869-B0A2-4338-9090-AD5A15FB18B2}" srcOrd="0" destOrd="0" presId="urn:diagrams.loki3.com/BracketList+Icon"/>
    <dgm:cxn modelId="{ED5608F3-9853-4621-A93C-E84A80461143}" type="presOf" srcId="{3AA34F84-DAC4-4E6A-A2F1-E7F08936FE02}" destId="{41B89F80-4F99-47DD-A27A-CA62FF06708C}" srcOrd="0" destOrd="1" presId="urn:diagrams.loki3.com/BracketList+Icon"/>
    <dgm:cxn modelId="{A87C5336-3B48-400E-8FDD-9A9DDBC6734F}" type="presParOf" srcId="{AC2C128C-DB26-4152-9DF3-3DCD891393A0}" destId="{7998AB28-1BD4-42CE-AE03-7200294CB479}" srcOrd="0" destOrd="0" presId="urn:diagrams.loki3.com/BracketList+Icon"/>
    <dgm:cxn modelId="{2FEDC5E3-272B-41D6-8600-54989173F8F9}" type="presParOf" srcId="{7998AB28-1BD4-42CE-AE03-7200294CB479}" destId="{B53DE869-B0A2-4338-9090-AD5A15FB18B2}" srcOrd="0" destOrd="0" presId="urn:diagrams.loki3.com/BracketList+Icon"/>
    <dgm:cxn modelId="{E5C54A0B-296B-4726-9D7B-CBC7CF372908}" type="presParOf" srcId="{7998AB28-1BD4-42CE-AE03-7200294CB479}" destId="{5D8941A5-C908-49B1-96ED-C898E601C1E8}" srcOrd="1" destOrd="0" presId="urn:diagrams.loki3.com/BracketList+Icon"/>
    <dgm:cxn modelId="{ECD8DDFC-57F2-4BB3-B290-66E7603686EC}" type="presParOf" srcId="{7998AB28-1BD4-42CE-AE03-7200294CB479}" destId="{287B6202-EE90-4BAC-A16A-7611AECC8B21}" srcOrd="2" destOrd="0" presId="urn:diagrams.loki3.com/BracketList+Icon"/>
    <dgm:cxn modelId="{CF64ACFD-0FD5-4816-A3D0-025C05D4907F}" type="presParOf" srcId="{7998AB28-1BD4-42CE-AE03-7200294CB479}" destId="{41B89F80-4F99-47DD-A27A-CA62FF06708C}" srcOrd="3" destOrd="0" presId="urn:diagrams.loki3.com/BracketList+Icon"/>
    <dgm:cxn modelId="{B8760BA7-B8B3-4934-802C-4F934301237E}" type="presParOf" srcId="{AC2C128C-DB26-4152-9DF3-3DCD891393A0}" destId="{E35A6337-C266-4D00-A53C-5651330F5115}" srcOrd="1" destOrd="0" presId="urn:diagrams.loki3.com/BracketList+Icon"/>
    <dgm:cxn modelId="{D407B536-CC5C-4FD7-AEF7-9EE42900975F}" type="presParOf" srcId="{AC2C128C-DB26-4152-9DF3-3DCD891393A0}" destId="{514704CF-79D3-4987-B7CE-48DDE4372C2D}" srcOrd="2" destOrd="0" presId="urn:diagrams.loki3.com/BracketList+Icon"/>
    <dgm:cxn modelId="{0FCF2BC6-C3CF-45EB-832D-3C16567F5C16}" type="presParOf" srcId="{514704CF-79D3-4987-B7CE-48DDE4372C2D}" destId="{7D7C73B0-E9D5-4D23-871A-60FC60A1C515}" srcOrd="0" destOrd="0" presId="urn:diagrams.loki3.com/BracketList+Icon"/>
    <dgm:cxn modelId="{10D2B28F-847D-46D4-8F00-3E97FC9C27B4}" type="presParOf" srcId="{514704CF-79D3-4987-B7CE-48DDE4372C2D}" destId="{0BEB1F0A-3F22-4542-A7E2-EDDB627584A8}" srcOrd="1" destOrd="0" presId="urn:diagrams.loki3.com/BracketList+Icon"/>
    <dgm:cxn modelId="{1633460C-4F3E-461F-885E-4E99806F6862}" type="presParOf" srcId="{514704CF-79D3-4987-B7CE-48DDE4372C2D}" destId="{13571A89-FD37-4233-8435-70D4D3B4C08F}" srcOrd="2" destOrd="0" presId="urn:diagrams.loki3.com/BracketList+Icon"/>
    <dgm:cxn modelId="{D48319BE-3E70-4741-8B89-A64FDECDF6F5}" type="presParOf" srcId="{514704CF-79D3-4987-B7CE-48DDE4372C2D}" destId="{FF8FCC2C-6847-4CA5-B672-70F1DBDB6FA9}" srcOrd="3" destOrd="0" presId="urn:diagrams.loki3.com/BracketList+Icon"/>
    <dgm:cxn modelId="{3716805E-7CD0-4D20-9041-C19B74383A5F}" type="presParOf" srcId="{AC2C128C-DB26-4152-9DF3-3DCD891393A0}" destId="{DD7726B0-BF4A-4ECB-90E8-66B1A894051E}" srcOrd="3" destOrd="0" presId="urn:diagrams.loki3.com/BracketList+Icon"/>
    <dgm:cxn modelId="{9D27883D-6F18-4565-86DE-30D6F2703CD7}" type="presParOf" srcId="{AC2C128C-DB26-4152-9DF3-3DCD891393A0}" destId="{9559E201-779D-46C8-9094-0D1464BE16CB}" srcOrd="4" destOrd="0" presId="urn:diagrams.loki3.com/BracketList+Icon"/>
    <dgm:cxn modelId="{C43730E9-AE2C-4B73-9D0E-9D06B90CD480}" type="presParOf" srcId="{9559E201-779D-46C8-9094-0D1464BE16CB}" destId="{C755D5F1-36DC-461C-81CF-69D0E2F3AB10}" srcOrd="0" destOrd="0" presId="urn:diagrams.loki3.com/BracketList+Icon"/>
    <dgm:cxn modelId="{208410CC-6185-4CC1-9D12-F1D26EAEF9EF}" type="presParOf" srcId="{9559E201-779D-46C8-9094-0D1464BE16CB}" destId="{A9DD4A70-59F9-4CA8-9E47-4EAAC1D084B6}" srcOrd="1" destOrd="0" presId="urn:diagrams.loki3.com/BracketList+Icon"/>
    <dgm:cxn modelId="{8CC6569A-427A-4997-97ED-D26180CD3B62}" type="presParOf" srcId="{9559E201-779D-46C8-9094-0D1464BE16CB}" destId="{61E81364-BF7D-4E13-8214-838EF0A30A8E}" srcOrd="2" destOrd="0" presId="urn:diagrams.loki3.com/BracketList+Icon"/>
    <dgm:cxn modelId="{C5EBEA28-E84C-4D9E-B9BB-B499C6D6A679}" type="presParOf" srcId="{9559E201-779D-46C8-9094-0D1464BE16CB}" destId="{48758C61-65B8-4510-804E-C3EA8B06D7A5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77B43-7053-40F0-97C6-A3D6C57B93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0B9CF8-BF5F-4C1D-8B30-2002A9BF43C3}">
      <dgm:prSet custT="1"/>
      <dgm:spPr/>
      <dgm:t>
        <a:bodyPr/>
        <a:lstStyle/>
        <a:p>
          <a:pPr rtl="0"/>
          <a:r>
            <a:rPr lang="en-US" sz="3200" b="1" dirty="0">
              <a:effectLst/>
            </a:rPr>
            <a:t>Simple Probability </a:t>
          </a:r>
        </a:p>
      </dgm:t>
    </dgm:pt>
    <dgm:pt modelId="{BCB88932-793F-4EC3-9F36-3938848E6B0F}" type="parTrans" cxnId="{524BA422-C5AB-4102-8A88-E40C52E1B2EC}">
      <dgm:prSet/>
      <dgm:spPr/>
      <dgm:t>
        <a:bodyPr/>
        <a:lstStyle/>
        <a:p>
          <a:endParaRPr lang="en-US"/>
        </a:p>
      </dgm:t>
    </dgm:pt>
    <dgm:pt modelId="{F6C547CC-6924-4E58-861D-5E966875C2CF}" type="sibTrans" cxnId="{524BA422-C5AB-4102-8A88-E40C52E1B2EC}">
      <dgm:prSet/>
      <dgm:spPr/>
      <dgm:t>
        <a:bodyPr/>
        <a:lstStyle/>
        <a:p>
          <a:endParaRPr lang="en-US"/>
        </a:p>
      </dgm:t>
    </dgm:pt>
    <dgm:pt modelId="{FE01DA57-23F5-442E-811E-0799AED9CCC6}">
      <dgm:prSet custT="1"/>
      <dgm:spPr/>
      <dgm:t>
        <a:bodyPr/>
        <a:lstStyle/>
        <a:p>
          <a:pPr rtl="0"/>
          <a:r>
            <a:rPr lang="en-US" sz="2800" dirty="0"/>
            <a:t>refers to the probability of a simple event</a:t>
          </a:r>
        </a:p>
      </dgm:t>
    </dgm:pt>
    <dgm:pt modelId="{594D1198-1123-4A81-A897-9FBB30070B29}" type="parTrans" cxnId="{0454D8DB-0419-45E3-BF0B-DB13561A54A3}">
      <dgm:prSet/>
      <dgm:spPr/>
      <dgm:t>
        <a:bodyPr/>
        <a:lstStyle/>
        <a:p>
          <a:endParaRPr lang="en-US"/>
        </a:p>
      </dgm:t>
    </dgm:pt>
    <dgm:pt modelId="{B0AB8194-D993-4279-94D9-9F55A4E45893}" type="sibTrans" cxnId="{0454D8DB-0419-45E3-BF0B-DB13561A54A3}">
      <dgm:prSet/>
      <dgm:spPr/>
      <dgm:t>
        <a:bodyPr/>
        <a:lstStyle/>
        <a:p>
          <a:endParaRPr lang="en-US"/>
        </a:p>
      </dgm:t>
    </dgm:pt>
    <dgm:pt modelId="{AAB87D78-6B89-41A4-8807-0E9D69AB0D10}">
      <dgm:prSet custT="1"/>
      <dgm:spPr/>
      <dgm:t>
        <a:bodyPr/>
        <a:lstStyle/>
        <a:p>
          <a:pPr rtl="0"/>
          <a:r>
            <a:rPr lang="en-US" sz="2800" dirty="0"/>
            <a:t>ex. P(Ace)</a:t>
          </a:r>
        </a:p>
      </dgm:t>
    </dgm:pt>
    <dgm:pt modelId="{3ADEF622-EC0E-47B5-BDEB-2A2A605D6C0F}" type="parTrans" cxnId="{850FFA6F-5E42-43C5-9EE5-27E0E63A5F1C}">
      <dgm:prSet/>
      <dgm:spPr/>
      <dgm:t>
        <a:bodyPr/>
        <a:lstStyle/>
        <a:p>
          <a:endParaRPr lang="en-US"/>
        </a:p>
      </dgm:t>
    </dgm:pt>
    <dgm:pt modelId="{D197157E-22D1-47CE-AE42-1CBF7CBE3BF0}" type="sibTrans" cxnId="{850FFA6F-5E42-43C5-9EE5-27E0E63A5F1C}">
      <dgm:prSet/>
      <dgm:spPr/>
      <dgm:t>
        <a:bodyPr/>
        <a:lstStyle/>
        <a:p>
          <a:endParaRPr lang="en-US"/>
        </a:p>
      </dgm:t>
    </dgm:pt>
    <dgm:pt modelId="{256CC3B4-2DB5-4036-AC40-1EB58BD4837F}">
      <dgm:prSet custT="1"/>
      <dgm:spPr/>
      <dgm:t>
        <a:bodyPr/>
        <a:lstStyle/>
        <a:p>
          <a:pPr rtl="0"/>
          <a:r>
            <a:rPr lang="en-US" sz="2800" dirty="0"/>
            <a:t>ex. P(Red)</a:t>
          </a:r>
        </a:p>
      </dgm:t>
    </dgm:pt>
    <dgm:pt modelId="{48B6B328-83C4-4A03-A389-FDBA67AB8817}" type="parTrans" cxnId="{1E8E2681-DEC4-4B0B-9B20-C678B2F0013A}">
      <dgm:prSet/>
      <dgm:spPr/>
      <dgm:t>
        <a:bodyPr/>
        <a:lstStyle/>
        <a:p>
          <a:endParaRPr lang="en-US"/>
        </a:p>
      </dgm:t>
    </dgm:pt>
    <dgm:pt modelId="{C7724954-D144-4CBA-A52D-969335CAC001}" type="sibTrans" cxnId="{1E8E2681-DEC4-4B0B-9B20-C678B2F0013A}">
      <dgm:prSet/>
      <dgm:spPr/>
      <dgm:t>
        <a:bodyPr/>
        <a:lstStyle/>
        <a:p>
          <a:endParaRPr lang="en-US"/>
        </a:p>
      </dgm:t>
    </dgm:pt>
    <dgm:pt modelId="{BFF10DA8-1E68-4A66-A1C0-A9832C00DAF1}">
      <dgm:prSet custT="1"/>
      <dgm:spPr/>
      <dgm:t>
        <a:bodyPr/>
        <a:lstStyle/>
        <a:p>
          <a:pPr rtl="0"/>
          <a:r>
            <a:rPr lang="en-US" sz="3200" b="1" dirty="0">
              <a:effectLst/>
            </a:rPr>
            <a:t>Joint Probability</a:t>
          </a:r>
          <a:r>
            <a:rPr 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38DA9051-8877-4335-B86D-2FA6184DD572}" type="parTrans" cxnId="{C8CBDD7A-DDB2-406B-88BF-DBDFFE4A4ACC}">
      <dgm:prSet/>
      <dgm:spPr/>
      <dgm:t>
        <a:bodyPr/>
        <a:lstStyle/>
        <a:p>
          <a:endParaRPr lang="en-US"/>
        </a:p>
      </dgm:t>
    </dgm:pt>
    <dgm:pt modelId="{85B0080C-D63E-41A7-B998-3D1384B3AEEF}" type="sibTrans" cxnId="{C8CBDD7A-DDB2-406B-88BF-DBDFFE4A4ACC}">
      <dgm:prSet/>
      <dgm:spPr/>
      <dgm:t>
        <a:bodyPr/>
        <a:lstStyle/>
        <a:p>
          <a:endParaRPr lang="en-US"/>
        </a:p>
      </dgm:t>
    </dgm:pt>
    <dgm:pt modelId="{CC394D6D-5EFC-4EC0-BDEF-C234964D3B38}">
      <dgm:prSet custT="1"/>
      <dgm:spPr/>
      <dgm:t>
        <a:bodyPr/>
        <a:lstStyle/>
        <a:p>
          <a:pPr rtl="0"/>
          <a:r>
            <a:rPr lang="en-US" sz="2800" dirty="0"/>
            <a:t>refers to the probability of an occurrence of two or more events (joint event)</a:t>
          </a:r>
        </a:p>
      </dgm:t>
    </dgm:pt>
    <dgm:pt modelId="{E8B8BB2C-B9A4-4EC3-8325-469D27738B5B}" type="parTrans" cxnId="{6EAE3041-E857-4D39-B2D7-75826B3D0BA6}">
      <dgm:prSet/>
      <dgm:spPr/>
      <dgm:t>
        <a:bodyPr/>
        <a:lstStyle/>
        <a:p>
          <a:endParaRPr lang="en-US"/>
        </a:p>
      </dgm:t>
    </dgm:pt>
    <dgm:pt modelId="{6C810556-FAEE-4551-B316-01C9DF2A27EF}" type="sibTrans" cxnId="{6EAE3041-E857-4D39-B2D7-75826B3D0BA6}">
      <dgm:prSet/>
      <dgm:spPr/>
      <dgm:t>
        <a:bodyPr/>
        <a:lstStyle/>
        <a:p>
          <a:endParaRPr lang="en-US"/>
        </a:p>
      </dgm:t>
    </dgm:pt>
    <dgm:pt modelId="{9ABECF91-E885-407A-B495-9EB6CE998507}">
      <dgm:prSet custT="1"/>
      <dgm:spPr/>
      <dgm:t>
        <a:bodyPr/>
        <a:lstStyle/>
        <a:p>
          <a:pPr rtl="0"/>
          <a:r>
            <a:rPr lang="en-US" sz="2800" dirty="0"/>
            <a:t>ex. P(Ace and Red)</a:t>
          </a:r>
        </a:p>
      </dgm:t>
    </dgm:pt>
    <dgm:pt modelId="{7847EC5D-3E54-49AB-AEE1-6008101A704B}" type="parTrans" cxnId="{1041E105-3862-401C-8F47-F11FD3E8FEF2}">
      <dgm:prSet/>
      <dgm:spPr/>
      <dgm:t>
        <a:bodyPr/>
        <a:lstStyle/>
        <a:p>
          <a:endParaRPr lang="en-US"/>
        </a:p>
      </dgm:t>
    </dgm:pt>
    <dgm:pt modelId="{8ACF7CBC-4F3D-41B3-9110-B200EA449726}" type="sibTrans" cxnId="{1041E105-3862-401C-8F47-F11FD3E8FEF2}">
      <dgm:prSet/>
      <dgm:spPr/>
      <dgm:t>
        <a:bodyPr/>
        <a:lstStyle/>
        <a:p>
          <a:endParaRPr lang="en-US"/>
        </a:p>
      </dgm:t>
    </dgm:pt>
    <dgm:pt modelId="{7E6A4F22-5E60-4FD4-A92B-CD5F853A25C1}">
      <dgm:prSet custT="1"/>
      <dgm:spPr/>
      <dgm:t>
        <a:bodyPr/>
        <a:lstStyle/>
        <a:p>
          <a:pPr rtl="0"/>
          <a:r>
            <a:rPr lang="en-US" sz="2800" dirty="0"/>
            <a:t>ex. P(Black and Not Ace)</a:t>
          </a:r>
        </a:p>
      </dgm:t>
    </dgm:pt>
    <dgm:pt modelId="{1DA3AB56-AF71-4114-9FEF-B8B60AB8FA12}" type="parTrans" cxnId="{8C365E0D-1D81-421D-B39C-3D0BB16B86AC}">
      <dgm:prSet/>
      <dgm:spPr/>
      <dgm:t>
        <a:bodyPr/>
        <a:lstStyle/>
        <a:p>
          <a:endParaRPr lang="en-US"/>
        </a:p>
      </dgm:t>
    </dgm:pt>
    <dgm:pt modelId="{FD06CC00-EF40-4582-B3D1-400B86DDA250}" type="sibTrans" cxnId="{8C365E0D-1D81-421D-B39C-3D0BB16B86AC}">
      <dgm:prSet/>
      <dgm:spPr/>
      <dgm:t>
        <a:bodyPr/>
        <a:lstStyle/>
        <a:p>
          <a:endParaRPr lang="en-US"/>
        </a:p>
      </dgm:t>
    </dgm:pt>
    <dgm:pt modelId="{0195951B-9A71-4268-9CA6-7662BCA40E7E}" type="pres">
      <dgm:prSet presAssocID="{75E77B43-7053-40F0-97C6-A3D6C57B93B8}" presName="linear" presStyleCnt="0">
        <dgm:presLayoutVars>
          <dgm:dir/>
          <dgm:animLvl val="lvl"/>
          <dgm:resizeHandles val="exact"/>
        </dgm:presLayoutVars>
      </dgm:prSet>
      <dgm:spPr/>
    </dgm:pt>
    <dgm:pt modelId="{70F3292D-FE65-4A12-A508-0CF077D76E50}" type="pres">
      <dgm:prSet presAssocID="{1C0B9CF8-BF5F-4C1D-8B30-2002A9BF43C3}" presName="parentLin" presStyleCnt="0"/>
      <dgm:spPr/>
    </dgm:pt>
    <dgm:pt modelId="{2B665C3B-1CE6-46B9-B8EF-3312D38D28C3}" type="pres">
      <dgm:prSet presAssocID="{1C0B9CF8-BF5F-4C1D-8B30-2002A9BF43C3}" presName="parentLeftMargin" presStyleLbl="node1" presStyleIdx="0" presStyleCnt="2"/>
      <dgm:spPr/>
    </dgm:pt>
    <dgm:pt modelId="{7A8D8738-9D1B-40F9-8F95-2D0504337D14}" type="pres">
      <dgm:prSet presAssocID="{1C0B9CF8-BF5F-4C1D-8B30-2002A9BF43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5378B8-8CD7-444D-8462-FE469588F57A}" type="pres">
      <dgm:prSet presAssocID="{1C0B9CF8-BF5F-4C1D-8B30-2002A9BF43C3}" presName="negativeSpace" presStyleCnt="0"/>
      <dgm:spPr/>
    </dgm:pt>
    <dgm:pt modelId="{DADDEA30-9992-432B-B530-B6AEDBD3DC55}" type="pres">
      <dgm:prSet presAssocID="{1C0B9CF8-BF5F-4C1D-8B30-2002A9BF43C3}" presName="childText" presStyleLbl="conFgAcc1" presStyleIdx="0" presStyleCnt="2">
        <dgm:presLayoutVars>
          <dgm:bulletEnabled val="1"/>
        </dgm:presLayoutVars>
      </dgm:prSet>
      <dgm:spPr/>
    </dgm:pt>
    <dgm:pt modelId="{DC5736FB-D248-4565-A6FF-9B25F555142A}" type="pres">
      <dgm:prSet presAssocID="{F6C547CC-6924-4E58-861D-5E966875C2CF}" presName="spaceBetweenRectangles" presStyleCnt="0"/>
      <dgm:spPr/>
    </dgm:pt>
    <dgm:pt modelId="{35FFA151-257B-4419-9FB4-0EF081F38820}" type="pres">
      <dgm:prSet presAssocID="{BFF10DA8-1E68-4A66-A1C0-A9832C00DAF1}" presName="parentLin" presStyleCnt="0"/>
      <dgm:spPr/>
    </dgm:pt>
    <dgm:pt modelId="{3CA7D55B-AF81-46E5-B73D-045BF8E57999}" type="pres">
      <dgm:prSet presAssocID="{BFF10DA8-1E68-4A66-A1C0-A9832C00DAF1}" presName="parentLeftMargin" presStyleLbl="node1" presStyleIdx="0" presStyleCnt="2"/>
      <dgm:spPr/>
    </dgm:pt>
    <dgm:pt modelId="{8DAC8FA8-AA3D-477B-94C5-EA4662D32E98}" type="pres">
      <dgm:prSet presAssocID="{BFF10DA8-1E68-4A66-A1C0-A9832C00DA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7F892F-7601-4FFF-8B28-B29D2E34FA2B}" type="pres">
      <dgm:prSet presAssocID="{BFF10DA8-1E68-4A66-A1C0-A9832C00DAF1}" presName="negativeSpace" presStyleCnt="0"/>
      <dgm:spPr/>
    </dgm:pt>
    <dgm:pt modelId="{1A8E6A2E-7D27-4EC9-B42B-825C07707A83}" type="pres">
      <dgm:prSet presAssocID="{BFF10DA8-1E68-4A66-A1C0-A9832C00DAF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41E105-3862-401C-8F47-F11FD3E8FEF2}" srcId="{CC394D6D-5EFC-4EC0-BDEF-C234964D3B38}" destId="{9ABECF91-E885-407A-B495-9EB6CE998507}" srcOrd="0" destOrd="0" parTransId="{7847EC5D-3E54-49AB-AEE1-6008101A704B}" sibTransId="{8ACF7CBC-4F3D-41B3-9110-B200EA449726}"/>
    <dgm:cxn modelId="{8C365E0D-1D81-421D-B39C-3D0BB16B86AC}" srcId="{CC394D6D-5EFC-4EC0-BDEF-C234964D3B38}" destId="{7E6A4F22-5E60-4FD4-A92B-CD5F853A25C1}" srcOrd="1" destOrd="0" parTransId="{1DA3AB56-AF71-4114-9FEF-B8B60AB8FA12}" sibTransId="{FD06CC00-EF40-4582-B3D1-400B86DDA250}"/>
    <dgm:cxn modelId="{B1BD270F-C714-4B89-9DC6-2D242CE491CF}" type="presOf" srcId="{FE01DA57-23F5-442E-811E-0799AED9CCC6}" destId="{DADDEA30-9992-432B-B530-B6AEDBD3DC55}" srcOrd="0" destOrd="0" presId="urn:microsoft.com/office/officeart/2005/8/layout/list1"/>
    <dgm:cxn modelId="{802DA913-43E1-4EDC-BFA4-459EAF583144}" type="presOf" srcId="{1C0B9CF8-BF5F-4C1D-8B30-2002A9BF43C3}" destId="{7A8D8738-9D1B-40F9-8F95-2D0504337D14}" srcOrd="1" destOrd="0" presId="urn:microsoft.com/office/officeart/2005/8/layout/list1"/>
    <dgm:cxn modelId="{524BA422-C5AB-4102-8A88-E40C52E1B2EC}" srcId="{75E77B43-7053-40F0-97C6-A3D6C57B93B8}" destId="{1C0B9CF8-BF5F-4C1D-8B30-2002A9BF43C3}" srcOrd="0" destOrd="0" parTransId="{BCB88932-793F-4EC3-9F36-3938848E6B0F}" sibTransId="{F6C547CC-6924-4E58-861D-5E966875C2CF}"/>
    <dgm:cxn modelId="{FF59D92A-94B5-41DD-A525-588204D861DE}" type="presOf" srcId="{7E6A4F22-5E60-4FD4-A92B-CD5F853A25C1}" destId="{1A8E6A2E-7D27-4EC9-B42B-825C07707A83}" srcOrd="0" destOrd="2" presId="urn:microsoft.com/office/officeart/2005/8/layout/list1"/>
    <dgm:cxn modelId="{D22F032B-F5CF-4819-B1F1-F305D8293AE4}" type="presOf" srcId="{CC394D6D-5EFC-4EC0-BDEF-C234964D3B38}" destId="{1A8E6A2E-7D27-4EC9-B42B-825C07707A83}" srcOrd="0" destOrd="0" presId="urn:microsoft.com/office/officeart/2005/8/layout/list1"/>
    <dgm:cxn modelId="{39572630-8B2D-4B09-A8FB-79C756AE3581}" type="presOf" srcId="{AAB87D78-6B89-41A4-8807-0E9D69AB0D10}" destId="{DADDEA30-9992-432B-B530-B6AEDBD3DC55}" srcOrd="0" destOrd="1" presId="urn:microsoft.com/office/officeart/2005/8/layout/list1"/>
    <dgm:cxn modelId="{6EAE3041-E857-4D39-B2D7-75826B3D0BA6}" srcId="{BFF10DA8-1E68-4A66-A1C0-A9832C00DAF1}" destId="{CC394D6D-5EFC-4EC0-BDEF-C234964D3B38}" srcOrd="0" destOrd="0" parTransId="{E8B8BB2C-B9A4-4EC3-8325-469D27738B5B}" sibTransId="{6C810556-FAEE-4551-B316-01C9DF2A27EF}"/>
    <dgm:cxn modelId="{1404375D-988B-4E0E-9DAB-07864C94D72E}" type="presOf" srcId="{9ABECF91-E885-407A-B495-9EB6CE998507}" destId="{1A8E6A2E-7D27-4EC9-B42B-825C07707A83}" srcOrd="0" destOrd="1" presId="urn:microsoft.com/office/officeart/2005/8/layout/list1"/>
    <dgm:cxn modelId="{850FFA6F-5E42-43C5-9EE5-27E0E63A5F1C}" srcId="{FE01DA57-23F5-442E-811E-0799AED9CCC6}" destId="{AAB87D78-6B89-41A4-8807-0E9D69AB0D10}" srcOrd="0" destOrd="0" parTransId="{3ADEF622-EC0E-47B5-BDEB-2A2A605D6C0F}" sibTransId="{D197157E-22D1-47CE-AE42-1CBF7CBE3BF0}"/>
    <dgm:cxn modelId="{7D908B72-679F-4332-8BCD-CB2C1314B7B6}" type="presOf" srcId="{1C0B9CF8-BF5F-4C1D-8B30-2002A9BF43C3}" destId="{2B665C3B-1CE6-46B9-B8EF-3312D38D28C3}" srcOrd="0" destOrd="0" presId="urn:microsoft.com/office/officeart/2005/8/layout/list1"/>
    <dgm:cxn modelId="{C8CBDD7A-DDB2-406B-88BF-DBDFFE4A4ACC}" srcId="{75E77B43-7053-40F0-97C6-A3D6C57B93B8}" destId="{BFF10DA8-1E68-4A66-A1C0-A9832C00DAF1}" srcOrd="1" destOrd="0" parTransId="{38DA9051-8877-4335-B86D-2FA6184DD572}" sibTransId="{85B0080C-D63E-41A7-B998-3D1384B3AEEF}"/>
    <dgm:cxn modelId="{1E8E2681-DEC4-4B0B-9B20-C678B2F0013A}" srcId="{FE01DA57-23F5-442E-811E-0799AED9CCC6}" destId="{256CC3B4-2DB5-4036-AC40-1EB58BD4837F}" srcOrd="1" destOrd="0" parTransId="{48B6B328-83C4-4A03-A389-FDBA67AB8817}" sibTransId="{C7724954-D144-4CBA-A52D-969335CAC001}"/>
    <dgm:cxn modelId="{2E91F381-71C3-4BA4-939B-D7387A1F1DD0}" type="presOf" srcId="{BFF10DA8-1E68-4A66-A1C0-A9832C00DAF1}" destId="{3CA7D55B-AF81-46E5-B73D-045BF8E57999}" srcOrd="0" destOrd="0" presId="urn:microsoft.com/office/officeart/2005/8/layout/list1"/>
    <dgm:cxn modelId="{F5A974A5-14A4-4DD0-A03E-A0FF5EA6AA9E}" type="presOf" srcId="{75E77B43-7053-40F0-97C6-A3D6C57B93B8}" destId="{0195951B-9A71-4268-9CA6-7662BCA40E7E}" srcOrd="0" destOrd="0" presId="urn:microsoft.com/office/officeart/2005/8/layout/list1"/>
    <dgm:cxn modelId="{2CB209CB-86CB-47F4-8AD0-D14A3671FC1B}" type="presOf" srcId="{BFF10DA8-1E68-4A66-A1C0-A9832C00DAF1}" destId="{8DAC8FA8-AA3D-477B-94C5-EA4662D32E98}" srcOrd="1" destOrd="0" presId="urn:microsoft.com/office/officeart/2005/8/layout/list1"/>
    <dgm:cxn modelId="{0454D8DB-0419-45E3-BF0B-DB13561A54A3}" srcId="{1C0B9CF8-BF5F-4C1D-8B30-2002A9BF43C3}" destId="{FE01DA57-23F5-442E-811E-0799AED9CCC6}" srcOrd="0" destOrd="0" parTransId="{594D1198-1123-4A81-A897-9FBB30070B29}" sibTransId="{B0AB8194-D993-4279-94D9-9F55A4E45893}"/>
    <dgm:cxn modelId="{F1A1AEE4-E1D6-4340-9445-7B71840F8178}" type="presOf" srcId="{256CC3B4-2DB5-4036-AC40-1EB58BD4837F}" destId="{DADDEA30-9992-432B-B530-B6AEDBD3DC55}" srcOrd="0" destOrd="2" presId="urn:microsoft.com/office/officeart/2005/8/layout/list1"/>
    <dgm:cxn modelId="{E60B523C-7761-40FE-8979-3BD66E5B7287}" type="presParOf" srcId="{0195951B-9A71-4268-9CA6-7662BCA40E7E}" destId="{70F3292D-FE65-4A12-A508-0CF077D76E50}" srcOrd="0" destOrd="0" presId="urn:microsoft.com/office/officeart/2005/8/layout/list1"/>
    <dgm:cxn modelId="{486397BB-135E-42AD-B88E-99A6EF129C3B}" type="presParOf" srcId="{70F3292D-FE65-4A12-A508-0CF077D76E50}" destId="{2B665C3B-1CE6-46B9-B8EF-3312D38D28C3}" srcOrd="0" destOrd="0" presId="urn:microsoft.com/office/officeart/2005/8/layout/list1"/>
    <dgm:cxn modelId="{2936BACD-9559-49AC-8CB8-2F3C9C39C442}" type="presParOf" srcId="{70F3292D-FE65-4A12-A508-0CF077D76E50}" destId="{7A8D8738-9D1B-40F9-8F95-2D0504337D14}" srcOrd="1" destOrd="0" presId="urn:microsoft.com/office/officeart/2005/8/layout/list1"/>
    <dgm:cxn modelId="{6FBAA59D-A415-4886-B7A6-D24EDF09D710}" type="presParOf" srcId="{0195951B-9A71-4268-9CA6-7662BCA40E7E}" destId="{945378B8-8CD7-444D-8462-FE469588F57A}" srcOrd="1" destOrd="0" presId="urn:microsoft.com/office/officeart/2005/8/layout/list1"/>
    <dgm:cxn modelId="{DE28EB29-450F-4352-B9F6-36CAB16DA12D}" type="presParOf" srcId="{0195951B-9A71-4268-9CA6-7662BCA40E7E}" destId="{DADDEA30-9992-432B-B530-B6AEDBD3DC55}" srcOrd="2" destOrd="0" presId="urn:microsoft.com/office/officeart/2005/8/layout/list1"/>
    <dgm:cxn modelId="{AD6E523E-B50B-4F5F-8AE2-CC7B5A5F3A01}" type="presParOf" srcId="{0195951B-9A71-4268-9CA6-7662BCA40E7E}" destId="{DC5736FB-D248-4565-A6FF-9B25F555142A}" srcOrd="3" destOrd="0" presId="urn:microsoft.com/office/officeart/2005/8/layout/list1"/>
    <dgm:cxn modelId="{E30EAA9E-BB4B-444F-BF7F-D296FF118297}" type="presParOf" srcId="{0195951B-9A71-4268-9CA6-7662BCA40E7E}" destId="{35FFA151-257B-4419-9FB4-0EF081F38820}" srcOrd="4" destOrd="0" presId="urn:microsoft.com/office/officeart/2005/8/layout/list1"/>
    <dgm:cxn modelId="{4B609C54-2BB4-427F-A449-1834F90F1A47}" type="presParOf" srcId="{35FFA151-257B-4419-9FB4-0EF081F38820}" destId="{3CA7D55B-AF81-46E5-B73D-045BF8E57999}" srcOrd="0" destOrd="0" presId="urn:microsoft.com/office/officeart/2005/8/layout/list1"/>
    <dgm:cxn modelId="{E4D77A1D-FBA8-4949-873D-D855983D17EC}" type="presParOf" srcId="{35FFA151-257B-4419-9FB4-0EF081F38820}" destId="{8DAC8FA8-AA3D-477B-94C5-EA4662D32E98}" srcOrd="1" destOrd="0" presId="urn:microsoft.com/office/officeart/2005/8/layout/list1"/>
    <dgm:cxn modelId="{7247FAFE-ECBE-44FE-9279-B9A6BC53B669}" type="presParOf" srcId="{0195951B-9A71-4268-9CA6-7662BCA40E7E}" destId="{C97F892F-7601-4FFF-8B28-B29D2E34FA2B}" srcOrd="5" destOrd="0" presId="urn:microsoft.com/office/officeart/2005/8/layout/list1"/>
    <dgm:cxn modelId="{6BBF5658-EE38-4057-AC69-304474DCA85D}" type="presParOf" srcId="{0195951B-9A71-4268-9CA6-7662BCA40E7E}" destId="{1A8E6A2E-7D27-4EC9-B42B-825C07707A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58447-C198-4171-BB8C-D5F9D57EB537}">
      <dsp:nvSpPr>
        <dsp:cNvPr id="0" name=""/>
        <dsp:cNvSpPr/>
      </dsp:nvSpPr>
      <dsp:spPr>
        <a:xfrm>
          <a:off x="0" y="315149"/>
          <a:ext cx="8965376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3" tIns="416560" rIns="695813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the chance that an uncertain event will occur (always between 0 and 1)</a:t>
          </a:r>
        </a:p>
      </dsp:txBody>
      <dsp:txXfrm>
        <a:off x="0" y="315149"/>
        <a:ext cx="8965376" cy="1417500"/>
      </dsp:txXfrm>
    </dsp:sp>
    <dsp:sp modelId="{98C0BB13-FEFF-4D83-A79D-6E0A1C26D747}">
      <dsp:nvSpPr>
        <dsp:cNvPr id="0" name=""/>
        <dsp:cNvSpPr/>
      </dsp:nvSpPr>
      <dsp:spPr>
        <a:xfrm>
          <a:off x="448268" y="19949"/>
          <a:ext cx="627576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209" tIns="0" rIns="237209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Probability</a:t>
          </a:r>
          <a:r>
            <a:rPr lang="en-US" sz="2000" b="1" kern="1200" dirty="0"/>
            <a:t> </a:t>
          </a:r>
          <a:endParaRPr lang="en-US" sz="2000" kern="1200" dirty="0"/>
        </a:p>
      </dsp:txBody>
      <dsp:txXfrm>
        <a:off x="477089" y="48770"/>
        <a:ext cx="6218121" cy="532758"/>
      </dsp:txXfrm>
    </dsp:sp>
    <dsp:sp modelId="{83EC00DE-73F1-4758-8959-0A4DE34AF02F}">
      <dsp:nvSpPr>
        <dsp:cNvPr id="0" name=""/>
        <dsp:cNvSpPr/>
      </dsp:nvSpPr>
      <dsp:spPr>
        <a:xfrm>
          <a:off x="0" y="2135850"/>
          <a:ext cx="8965376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3" tIns="416560" rIns="695813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an event that has no chance of occurring (probability = 0)</a:t>
          </a:r>
        </a:p>
      </dsp:txBody>
      <dsp:txXfrm>
        <a:off x="0" y="2135850"/>
        <a:ext cx="8965376" cy="1417500"/>
      </dsp:txXfrm>
    </dsp:sp>
    <dsp:sp modelId="{B0EA2A74-3625-424E-84B9-85D6ADFC74C3}">
      <dsp:nvSpPr>
        <dsp:cNvPr id="0" name=""/>
        <dsp:cNvSpPr/>
      </dsp:nvSpPr>
      <dsp:spPr>
        <a:xfrm>
          <a:off x="448268" y="1840650"/>
          <a:ext cx="627576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209" tIns="0" rIns="237209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Impossible Event</a:t>
          </a:r>
          <a:r>
            <a:rPr lang="en-US" sz="2800" kern="1200" dirty="0"/>
            <a:t> </a:t>
          </a:r>
        </a:p>
      </dsp:txBody>
      <dsp:txXfrm>
        <a:off x="477089" y="1869471"/>
        <a:ext cx="6218121" cy="532758"/>
      </dsp:txXfrm>
    </dsp:sp>
    <dsp:sp modelId="{427388B7-FA9E-46FD-84D1-4048E53F9946}">
      <dsp:nvSpPr>
        <dsp:cNvPr id="0" name=""/>
        <dsp:cNvSpPr/>
      </dsp:nvSpPr>
      <dsp:spPr>
        <a:xfrm>
          <a:off x="0" y="3956550"/>
          <a:ext cx="8965376" cy="97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3" tIns="416560" rIns="695813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an event that is sure to occur (probability = 1)</a:t>
          </a:r>
        </a:p>
      </dsp:txBody>
      <dsp:txXfrm>
        <a:off x="0" y="3956550"/>
        <a:ext cx="8965376" cy="976500"/>
      </dsp:txXfrm>
    </dsp:sp>
    <dsp:sp modelId="{F8A8E225-7988-4FB2-BA47-460B8D10F454}">
      <dsp:nvSpPr>
        <dsp:cNvPr id="0" name=""/>
        <dsp:cNvSpPr/>
      </dsp:nvSpPr>
      <dsp:spPr>
        <a:xfrm>
          <a:off x="448268" y="3661350"/>
          <a:ext cx="627576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209" tIns="0" rIns="237209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Certain Event</a:t>
          </a:r>
          <a:r>
            <a:rPr lang="en-US" sz="2800" kern="1200" dirty="0"/>
            <a:t> </a:t>
          </a:r>
        </a:p>
      </dsp:txBody>
      <dsp:txXfrm>
        <a:off x="477089" y="3690171"/>
        <a:ext cx="6218121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DE869-B0A2-4338-9090-AD5A15FB18B2}">
      <dsp:nvSpPr>
        <dsp:cNvPr id="0" name=""/>
        <dsp:cNvSpPr/>
      </dsp:nvSpPr>
      <dsp:spPr>
        <a:xfrm>
          <a:off x="3117" y="354703"/>
          <a:ext cx="3267284" cy="786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/>
            </a:rPr>
            <a:t>Simple event</a:t>
          </a:r>
        </a:p>
      </dsp:txBody>
      <dsp:txXfrm>
        <a:off x="3117" y="354703"/>
        <a:ext cx="3267284" cy="786414"/>
      </dsp:txXfrm>
    </dsp:sp>
    <dsp:sp modelId="{5D8941A5-C908-49B1-96ED-C898E601C1E8}">
      <dsp:nvSpPr>
        <dsp:cNvPr id="0" name=""/>
        <dsp:cNvSpPr/>
      </dsp:nvSpPr>
      <dsp:spPr>
        <a:xfrm>
          <a:off x="3270402" y="156627"/>
          <a:ext cx="333012" cy="118256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89F80-4F99-47DD-A27A-CA62FF06708C}">
      <dsp:nvSpPr>
        <dsp:cNvPr id="0" name=""/>
        <dsp:cNvSpPr/>
      </dsp:nvSpPr>
      <dsp:spPr>
        <a:xfrm>
          <a:off x="3676601" y="0"/>
          <a:ext cx="5449345" cy="1484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An event described by a single characteristic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e.g., A red card from a deck of cards</a:t>
          </a:r>
        </a:p>
      </dsp:txBody>
      <dsp:txXfrm>
        <a:off x="3676601" y="0"/>
        <a:ext cx="5449345" cy="1484912"/>
      </dsp:txXfrm>
    </dsp:sp>
    <dsp:sp modelId="{7D7C73B0-E9D5-4D23-871A-60FC60A1C515}">
      <dsp:nvSpPr>
        <dsp:cNvPr id="0" name=""/>
        <dsp:cNvSpPr/>
      </dsp:nvSpPr>
      <dsp:spPr>
        <a:xfrm>
          <a:off x="3052" y="2225333"/>
          <a:ext cx="2882105" cy="394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/>
            </a:rPr>
            <a:t>Joint event</a:t>
          </a:r>
        </a:p>
      </dsp:txBody>
      <dsp:txXfrm>
        <a:off x="3052" y="2225333"/>
        <a:ext cx="2882105" cy="394188"/>
      </dsp:txXfrm>
    </dsp:sp>
    <dsp:sp modelId="{0BEB1F0A-3F22-4542-A7E2-EDDB627584A8}">
      <dsp:nvSpPr>
        <dsp:cNvPr id="0" name=""/>
        <dsp:cNvSpPr/>
      </dsp:nvSpPr>
      <dsp:spPr>
        <a:xfrm>
          <a:off x="2880217" y="1811636"/>
          <a:ext cx="360838" cy="118256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FCC2C-6847-4CA5-B672-70F1DBDB6FA9}">
      <dsp:nvSpPr>
        <dsp:cNvPr id="0" name=""/>
        <dsp:cNvSpPr/>
      </dsp:nvSpPr>
      <dsp:spPr>
        <a:xfrm>
          <a:off x="3342364" y="1558739"/>
          <a:ext cx="5797847" cy="1650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An event described by two or more characteristics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e.g., An ace that is also red from a deck of cards</a:t>
          </a:r>
        </a:p>
      </dsp:txBody>
      <dsp:txXfrm>
        <a:off x="3342364" y="1558739"/>
        <a:ext cx="5797847" cy="1650448"/>
      </dsp:txXfrm>
    </dsp:sp>
    <dsp:sp modelId="{C755D5F1-36DC-461C-81CF-69D0E2F3AB10}">
      <dsp:nvSpPr>
        <dsp:cNvPr id="0" name=""/>
        <dsp:cNvSpPr/>
      </dsp:nvSpPr>
      <dsp:spPr>
        <a:xfrm>
          <a:off x="0" y="3169203"/>
          <a:ext cx="3271253" cy="170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/>
            </a:rPr>
            <a:t>Complement of an event A  (denoted A’)</a:t>
          </a:r>
        </a:p>
      </dsp:txBody>
      <dsp:txXfrm>
        <a:off x="0" y="3169203"/>
        <a:ext cx="3271253" cy="1707596"/>
      </dsp:txXfrm>
    </dsp:sp>
    <dsp:sp modelId="{A9DD4A70-59F9-4CA8-9E47-4EAAC1D084B6}">
      <dsp:nvSpPr>
        <dsp:cNvPr id="0" name=""/>
        <dsp:cNvSpPr/>
      </dsp:nvSpPr>
      <dsp:spPr>
        <a:xfrm>
          <a:off x="3274371" y="3416409"/>
          <a:ext cx="340642" cy="120227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58C61-65B8-4510-804E-C3EA8B06D7A5}">
      <dsp:nvSpPr>
        <dsp:cNvPr id="0" name=""/>
        <dsp:cNvSpPr/>
      </dsp:nvSpPr>
      <dsp:spPr>
        <a:xfrm>
          <a:off x="3751270" y="3246221"/>
          <a:ext cx="5437113" cy="154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All events that are not part of event A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e.g., All cards that are not diamonds</a:t>
          </a:r>
        </a:p>
      </dsp:txBody>
      <dsp:txXfrm>
        <a:off x="3751270" y="3246221"/>
        <a:ext cx="5437113" cy="1542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EA30-9992-432B-B530-B6AEDBD3DC55}">
      <dsp:nvSpPr>
        <dsp:cNvPr id="0" name=""/>
        <dsp:cNvSpPr/>
      </dsp:nvSpPr>
      <dsp:spPr>
        <a:xfrm>
          <a:off x="0" y="268499"/>
          <a:ext cx="81534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refers to the probability of a simple event</a:t>
          </a:r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ex. P(Ace)</a:t>
          </a:r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ex. P(Red)</a:t>
          </a:r>
        </a:p>
      </dsp:txBody>
      <dsp:txXfrm>
        <a:off x="0" y="268499"/>
        <a:ext cx="8153400" cy="2268000"/>
      </dsp:txXfrm>
    </dsp:sp>
    <dsp:sp modelId="{7A8D8738-9D1B-40F9-8F95-2D0504337D14}">
      <dsp:nvSpPr>
        <dsp:cNvPr id="0" name=""/>
        <dsp:cNvSpPr/>
      </dsp:nvSpPr>
      <dsp:spPr>
        <a:xfrm>
          <a:off x="407670" y="32339"/>
          <a:ext cx="57073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/>
            </a:rPr>
            <a:t>Simple Probability </a:t>
          </a:r>
        </a:p>
      </dsp:txBody>
      <dsp:txXfrm>
        <a:off x="430727" y="55396"/>
        <a:ext cx="5661266" cy="426206"/>
      </dsp:txXfrm>
    </dsp:sp>
    <dsp:sp modelId="{1A8E6A2E-7D27-4EC9-B42B-825C07707A83}">
      <dsp:nvSpPr>
        <dsp:cNvPr id="0" name=""/>
        <dsp:cNvSpPr/>
      </dsp:nvSpPr>
      <dsp:spPr>
        <a:xfrm>
          <a:off x="0" y="2859060"/>
          <a:ext cx="8153400" cy="267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refers to the probability of an occurrence of two or more events (joint event)</a:t>
          </a:r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ex. P(Ace and Red)</a:t>
          </a:r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ex. P(Black and Not Ace)</a:t>
          </a:r>
        </a:p>
      </dsp:txBody>
      <dsp:txXfrm>
        <a:off x="0" y="2859060"/>
        <a:ext cx="8153400" cy="2671200"/>
      </dsp:txXfrm>
    </dsp:sp>
    <dsp:sp modelId="{8DAC8FA8-AA3D-477B-94C5-EA4662D32E98}">
      <dsp:nvSpPr>
        <dsp:cNvPr id="0" name=""/>
        <dsp:cNvSpPr/>
      </dsp:nvSpPr>
      <dsp:spPr>
        <a:xfrm>
          <a:off x="407670" y="2622900"/>
          <a:ext cx="57073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/>
            </a:rPr>
            <a:t>Joint Probability</a:t>
          </a:r>
          <a:r>
            <a:rPr lang="en-US" sz="3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30727" y="2645957"/>
        <a:ext cx="566126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615F-924B-475F-800A-DE207E10DFF4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39D33-B507-4657-80E0-DCC68218D6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211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buFont typeface="+mj-lt"/>
              <a:buNone/>
            </a:pPr>
            <a:endParaRPr lang="en-US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36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99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750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96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070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98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53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16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34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304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76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824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85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175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1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82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576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A73C94-3B28-470D-BD43-2C93B50CB456}" type="datetimeFigureOut">
              <a:rPr lang="en-PH" smtClean="0"/>
              <a:t>12/03/2021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DA78-3B24-4324-BC41-2EAA281C73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0506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0086" y="1828801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white"/>
                </a:solidFill>
                <a:latin typeface="Arial Black" pitchFamily="34" charset="0"/>
              </a:rPr>
              <a:t>••••••••••••••••••••••••••••••••••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8730" y="1751855"/>
            <a:ext cx="536871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Statistics</a:t>
            </a:r>
            <a:endParaRPr lang="en-US" sz="5000" b="1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674838" y="3124200"/>
            <a:ext cx="7016496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Probabilities and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143000"/>
          </a:xfrm>
        </p:spPr>
        <p:txBody>
          <a:bodyPr anchor="t">
            <a:normAutofit/>
          </a:bodyPr>
          <a:lstStyle/>
          <a:p>
            <a:pPr algn="ctr"/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Probability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709806"/>
              </p:ext>
            </p:extLst>
          </p:nvPr>
        </p:nvGraphicFramePr>
        <p:xfrm>
          <a:off x="2019299" y="1447800"/>
          <a:ext cx="896537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2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2954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Each possible outcome of a variable is an</a:t>
            </a:r>
            <a:r>
              <a:rPr lang="en-US" b="1" dirty="0"/>
              <a:t> event.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229983"/>
              </p:ext>
            </p:extLst>
          </p:nvPr>
        </p:nvGraphicFramePr>
        <p:xfrm>
          <a:off x="1567543" y="1600200"/>
          <a:ext cx="9191501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36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762000"/>
          <a:ext cx="8153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98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Mutually Exclusive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905000"/>
            <a:ext cx="8305800" cy="44196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800" dirty="0"/>
              <a:t> Events that cannot occur simultaneously</a:t>
            </a:r>
          </a:p>
          <a:p>
            <a:pPr marL="393192" lvl="1" indent="0">
              <a:buNone/>
            </a:pP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93192" lvl="1" indent="0">
              <a:buNone/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r>
              <a:rPr lang="en-US" sz="2800" dirty="0">
                <a:solidFill>
                  <a:srgbClr val="002060"/>
                </a:solidFill>
              </a:rPr>
              <a:t>  </a:t>
            </a:r>
            <a:r>
              <a:rPr lang="en-US" sz="2800" dirty="0"/>
              <a:t>Drawing one card from a deck of cards</a:t>
            </a:r>
          </a:p>
          <a:p>
            <a:pPr marL="667512" lvl="2" indent="0">
              <a:buNone/>
            </a:pPr>
            <a:r>
              <a:rPr lang="en-US" sz="2800" dirty="0"/>
              <a:t>		A = queen of diamonds</a:t>
            </a:r>
          </a:p>
          <a:p>
            <a:pPr marL="667512" lvl="2" indent="0">
              <a:buNone/>
            </a:pPr>
            <a:r>
              <a:rPr lang="en-US" sz="2800" dirty="0"/>
              <a:t>		B = queen of clubs</a:t>
            </a:r>
          </a:p>
          <a:p>
            <a:pPr lvl="1"/>
            <a:r>
              <a:rPr lang="en-US" sz="2800" dirty="0"/>
              <a:t>Events A and B are mutually exclusive.</a:t>
            </a:r>
            <a:br>
              <a:rPr lang="en-US" sz="3100" dirty="0"/>
            </a:b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 anchor="t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Collectively Exhaustive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305800" cy="5257800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800" dirty="0"/>
              <a:t> One of the events must occur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The set of events covers the entire sample space</a:t>
            </a:r>
          </a:p>
          <a:p>
            <a:pPr marL="393192" lvl="1" indent="0">
              <a:buNone/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dirty="0"/>
              <a:t>A = aces		B = black cards </a:t>
            </a:r>
          </a:p>
          <a:p>
            <a:pPr marL="0" indent="0">
              <a:buNone/>
            </a:pPr>
            <a:r>
              <a:rPr lang="en-US" dirty="0"/>
              <a:t>	C = diamonds	D = hearts</a:t>
            </a:r>
          </a:p>
          <a:p>
            <a:pPr lvl="1"/>
            <a:r>
              <a:rPr lang="en-US" sz="2800" dirty="0"/>
              <a:t>Events A, B, C and D are collectively exhaustive (but not mutually exclusive – an ace may also be a heart).</a:t>
            </a:r>
          </a:p>
          <a:p>
            <a:pPr lvl="1"/>
            <a:r>
              <a:rPr lang="en-US" sz="2800" dirty="0"/>
              <a:t>Events B, C and D are collectively exhaustive and also mutually exclusive.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610600" cy="99060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&amp; 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is the probability that a card drawn at random from a deck of cards will be an ace? </a:t>
            </a:r>
          </a:p>
          <a:p>
            <a:pPr algn="just"/>
            <a:r>
              <a:rPr lang="en-US" dirty="0"/>
              <a:t>Since of the 52 cards in the deck, 4 are aces, the probability is 4/52. </a:t>
            </a:r>
          </a:p>
          <a:p>
            <a:pPr algn="just"/>
            <a:r>
              <a:rPr lang="en-US" dirty="0"/>
              <a:t>In general, the probability of an event is the number of favorable outcomes divided by the total number of possible outcomes. </a:t>
            </a:r>
          </a:p>
          <a:p>
            <a:pPr algn="just"/>
            <a:r>
              <a:rPr lang="en-US" dirty="0"/>
              <a:t>A conditional probability is the probability of an event given that another event has occurred.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6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7F79B3-C32A-784B-B20A-DA66BAAACDB6}"/>
              </a:ext>
            </a:extLst>
          </p:cNvPr>
          <p:cNvSpPr/>
          <p:nvPr/>
        </p:nvSpPr>
        <p:spPr>
          <a:xfrm>
            <a:off x="2596738" y="53458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There are 5 green 7 red balls. Two balls are selected one by one without replacement. Find the probability that first is green and second is red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E04F3-CE1F-9745-850E-1590F7357DFE}"/>
              </a:ext>
            </a:extLst>
          </p:cNvPr>
          <p:cNvSpPr/>
          <p:nvPr/>
        </p:nvSpPr>
        <p:spPr>
          <a:xfrm>
            <a:off x="2596738" y="6584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Find the probability of getting a numbered card when a card is drawn from the pack of 52 cards.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8E553-77B9-2346-AE2B-4B3C9C71EEBC}"/>
              </a:ext>
            </a:extLst>
          </p:cNvPr>
          <p:cNvSpPr/>
          <p:nvPr/>
        </p:nvSpPr>
        <p:spPr>
          <a:xfrm>
            <a:off x="2596738" y="39531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1 card is drawn at random from the pack of 52 cards.</a:t>
            </a:r>
            <a:br>
              <a:rPr lang="en-PH" dirty="0"/>
            </a:br>
            <a:r>
              <a:rPr lang="en-PH" dirty="0"/>
              <a:t>(</a:t>
            </a:r>
            <a:r>
              <a:rPr lang="en-PH" dirty="0" err="1"/>
              <a:t>i</a:t>
            </a:r>
            <a:r>
              <a:rPr lang="en-PH" dirty="0"/>
              <a:t>) Find the Probability that it is an honor card.</a:t>
            </a:r>
            <a:br>
              <a:rPr lang="en-PH" dirty="0"/>
            </a:br>
            <a:r>
              <a:rPr lang="en-PH" dirty="0"/>
              <a:t>(ii) It is a face card.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2076-EF7C-E740-AD6A-5016855C499E}"/>
              </a:ext>
            </a:extLst>
          </p:cNvPr>
          <p:cNvSpPr/>
          <p:nvPr/>
        </p:nvSpPr>
        <p:spPr>
          <a:xfrm>
            <a:off x="2596738" y="13813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A die is rolled, find the probability that an even number is obtained.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C4E13-FD5B-0E4B-ACCC-A417DD63C7DB}"/>
              </a:ext>
            </a:extLst>
          </p:cNvPr>
          <p:cNvSpPr/>
          <p:nvPr/>
        </p:nvSpPr>
        <p:spPr>
          <a:xfrm>
            <a:off x="2596738" y="22517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The blood groups of 200 people is distributed as follows: 50 have type </a:t>
            </a:r>
            <a:r>
              <a:rPr lang="en-PH" b="1" dirty="0"/>
              <a:t>A</a:t>
            </a:r>
            <a:r>
              <a:rPr lang="en-PH" dirty="0"/>
              <a:t> blood, 65 have </a:t>
            </a:r>
            <a:r>
              <a:rPr lang="en-PH" b="1" dirty="0"/>
              <a:t>B</a:t>
            </a:r>
            <a:r>
              <a:rPr lang="en-PH" dirty="0"/>
              <a:t> blood type, 70 have </a:t>
            </a:r>
            <a:r>
              <a:rPr lang="en-PH" b="1" dirty="0"/>
              <a:t>O</a:t>
            </a:r>
            <a:r>
              <a:rPr lang="en-PH" dirty="0"/>
              <a:t> blood type and 15 have type </a:t>
            </a:r>
            <a:r>
              <a:rPr lang="en-PH" b="1" dirty="0"/>
              <a:t>AB</a:t>
            </a:r>
            <a:r>
              <a:rPr lang="en-PH" dirty="0"/>
              <a:t> blood. If a person from this group is selected at random, what is the probability that this person has O blood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41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558</Words>
  <Application>Microsoft Macintosh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Corbel</vt:lpstr>
      <vt:lpstr>Wingdings</vt:lpstr>
      <vt:lpstr>Wingdings 3</vt:lpstr>
      <vt:lpstr>Ion</vt:lpstr>
      <vt:lpstr>PowerPoint Presentation</vt:lpstr>
      <vt:lpstr>Basic Probability Concepts</vt:lpstr>
      <vt:lpstr>Events </vt:lpstr>
      <vt:lpstr>PowerPoint Presentation</vt:lpstr>
      <vt:lpstr>Mutually Exclusive Events</vt:lpstr>
      <vt:lpstr>Collectively Exhaustive Events</vt:lpstr>
      <vt:lpstr>Simple &amp; Conditional Probabilities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C. Rosco Jr.</dc:creator>
  <cp:lastModifiedBy>Ricardo Rosco Jr.</cp:lastModifiedBy>
  <cp:revision>5</cp:revision>
  <dcterms:created xsi:type="dcterms:W3CDTF">2021-03-09T20:17:33Z</dcterms:created>
  <dcterms:modified xsi:type="dcterms:W3CDTF">2021-03-12T02:23:25Z</dcterms:modified>
</cp:coreProperties>
</file>